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</p:sldIdLst>
  <p:sldSz cx="7556500" cy="10693400"/>
  <p:notesSz cx="6858000" cy="9144000"/>
  <p:embeddedFontLst>
    <p:embeddedFont>
      <p:font typeface="Poppins Heavy" charset="1" panose="00000A00000000000000"/>
      <p:regular r:id="rId10"/>
    </p:embeddedFont>
    <p:embeddedFont>
      <p:font typeface="Poppins Semi-Bold" charset="1" panose="00000700000000000000"/>
      <p:regular r:id="rId11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fonts/font10.fntdata" Type="http://schemas.openxmlformats.org/officeDocument/2006/relationships/font"/><Relationship Id="rId11" Target="fonts/font11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7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8.png" Type="http://schemas.openxmlformats.org/officeDocument/2006/relationships/image"/><Relationship Id="rId3" Target="../media/image9.svg" Type="http://schemas.openxmlformats.org/officeDocument/2006/relationships/image"/><Relationship Id="rId4" Target="../media/image10.png" Type="http://schemas.openxmlformats.org/officeDocument/2006/relationships/image"/><Relationship Id="rId5" Target="../media/image11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7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2.png" Type="http://schemas.openxmlformats.org/officeDocument/2006/relationships/image"/><Relationship Id="rId3" Target="../media/image13.svg" Type="http://schemas.openxmlformats.org/officeDocument/2006/relationships/image"/><Relationship Id="rId4" Target="../media/image14.png" Type="http://schemas.openxmlformats.org/officeDocument/2006/relationships/image"/><Relationship Id="rId5" Target="../media/image15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7.pn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6.png" Type="http://schemas.openxmlformats.org/officeDocument/2006/relationships/image"/><Relationship Id="rId3" Target="../media/image17.svg" Type="http://schemas.openxmlformats.org/officeDocument/2006/relationships/image"/><Relationship Id="rId4" Target="../media/image18.png" Type="http://schemas.openxmlformats.org/officeDocument/2006/relationships/image"/><Relationship Id="rId5" Target="../media/image19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7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372769" y="1952426"/>
            <a:ext cx="6816301" cy="8367759"/>
            <a:chOff x="0" y="0"/>
            <a:chExt cx="2442808" cy="2998816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2442808" cy="2998816"/>
            </a:xfrm>
            <a:custGeom>
              <a:avLst/>
              <a:gdLst/>
              <a:ahLst/>
              <a:cxnLst/>
              <a:rect r="r" b="b" t="t" l="l"/>
              <a:pathLst>
                <a:path h="2998816" w="2442808">
                  <a:moveTo>
                    <a:pt x="45432" y="0"/>
                  </a:moveTo>
                  <a:lnTo>
                    <a:pt x="2397377" y="0"/>
                  </a:lnTo>
                  <a:cubicBezTo>
                    <a:pt x="2422468" y="0"/>
                    <a:pt x="2442808" y="20341"/>
                    <a:pt x="2442808" y="45432"/>
                  </a:cubicBezTo>
                  <a:lnTo>
                    <a:pt x="2442808" y="2953384"/>
                  </a:lnTo>
                  <a:cubicBezTo>
                    <a:pt x="2442808" y="2965433"/>
                    <a:pt x="2438022" y="2976989"/>
                    <a:pt x="2429502" y="2985509"/>
                  </a:cubicBezTo>
                  <a:cubicBezTo>
                    <a:pt x="2420981" y="2994029"/>
                    <a:pt x="2409426" y="2998816"/>
                    <a:pt x="2397377" y="2998816"/>
                  </a:cubicBezTo>
                  <a:lnTo>
                    <a:pt x="45432" y="2998816"/>
                  </a:lnTo>
                  <a:cubicBezTo>
                    <a:pt x="33383" y="2998816"/>
                    <a:pt x="21827" y="2994029"/>
                    <a:pt x="13307" y="2985509"/>
                  </a:cubicBezTo>
                  <a:cubicBezTo>
                    <a:pt x="4787" y="2976989"/>
                    <a:pt x="0" y="2965433"/>
                    <a:pt x="0" y="2953384"/>
                  </a:cubicBezTo>
                  <a:lnTo>
                    <a:pt x="0" y="45432"/>
                  </a:lnTo>
                  <a:cubicBezTo>
                    <a:pt x="0" y="33383"/>
                    <a:pt x="4787" y="21827"/>
                    <a:pt x="13307" y="13307"/>
                  </a:cubicBezTo>
                  <a:cubicBezTo>
                    <a:pt x="21827" y="4787"/>
                    <a:pt x="33383" y="0"/>
                    <a:pt x="45432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19050"/>
              <a:ext cx="2442808" cy="3017866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679"/>
                </a:lnSpc>
              </a:pPr>
            </a:p>
          </p:txBody>
        </p:sp>
      </p:grpSp>
      <p:grpSp>
        <p:nvGrpSpPr>
          <p:cNvPr name="Group 5" id="5"/>
          <p:cNvGrpSpPr/>
          <p:nvPr/>
        </p:nvGrpSpPr>
        <p:grpSpPr>
          <a:xfrm rot="0">
            <a:off x="371850" y="2530230"/>
            <a:ext cx="6816301" cy="1944719"/>
            <a:chOff x="0" y="0"/>
            <a:chExt cx="2442808" cy="696944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2442808" cy="696944"/>
            </a:xfrm>
            <a:custGeom>
              <a:avLst/>
              <a:gdLst/>
              <a:ahLst/>
              <a:cxnLst/>
              <a:rect r="r" b="b" t="t" l="l"/>
              <a:pathLst>
                <a:path h="696944" w="2442808">
                  <a:moveTo>
                    <a:pt x="0" y="0"/>
                  </a:moveTo>
                  <a:lnTo>
                    <a:pt x="2442808" y="0"/>
                  </a:lnTo>
                  <a:lnTo>
                    <a:pt x="2442808" y="696944"/>
                  </a:lnTo>
                  <a:lnTo>
                    <a:pt x="0" y="696944"/>
                  </a:lnTo>
                  <a:close/>
                </a:path>
              </a:pathLst>
            </a:custGeom>
            <a:solidFill>
              <a:srgbClr val="FFFFFF">
                <a:alpha val="60784"/>
              </a:srgbClr>
            </a:solidFill>
          </p:spPr>
        </p:sp>
        <p:sp>
          <p:nvSpPr>
            <p:cNvPr name="TextBox 7" id="7"/>
            <p:cNvSpPr txBox="true"/>
            <p:nvPr/>
          </p:nvSpPr>
          <p:spPr>
            <a:xfrm>
              <a:off x="0" y="-19050"/>
              <a:ext cx="2442808" cy="71599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679"/>
                </a:lnSpc>
              </a:pPr>
            </a:p>
          </p:txBody>
        </p:sp>
      </p:grpSp>
      <p:sp>
        <p:nvSpPr>
          <p:cNvPr name="Freeform 8" id="8"/>
          <p:cNvSpPr/>
          <p:nvPr/>
        </p:nvSpPr>
        <p:spPr>
          <a:xfrm flipH="false" flipV="false" rot="0">
            <a:off x="4960285" y="4843345"/>
            <a:ext cx="1046660" cy="1046660"/>
          </a:xfrm>
          <a:custGeom>
            <a:avLst/>
            <a:gdLst/>
            <a:ahLst/>
            <a:cxnLst/>
            <a:rect r="r" b="b" t="t" l="l"/>
            <a:pathLst>
              <a:path h="1046660" w="1046660">
                <a:moveTo>
                  <a:pt x="0" y="0"/>
                </a:moveTo>
                <a:lnTo>
                  <a:pt x="1046660" y="0"/>
                </a:lnTo>
                <a:lnTo>
                  <a:pt x="1046660" y="1046660"/>
                </a:lnTo>
                <a:lnTo>
                  <a:pt x="0" y="104666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9" id="9"/>
          <p:cNvSpPr/>
          <p:nvPr/>
        </p:nvSpPr>
        <p:spPr>
          <a:xfrm flipH="false" flipV="false" rot="0">
            <a:off x="1553055" y="4843345"/>
            <a:ext cx="1046660" cy="1046660"/>
          </a:xfrm>
          <a:custGeom>
            <a:avLst/>
            <a:gdLst/>
            <a:ahLst/>
            <a:cxnLst/>
            <a:rect r="r" b="b" t="t" l="l"/>
            <a:pathLst>
              <a:path h="1046660" w="1046660">
                <a:moveTo>
                  <a:pt x="0" y="0"/>
                </a:moveTo>
                <a:lnTo>
                  <a:pt x="1046660" y="0"/>
                </a:lnTo>
                <a:lnTo>
                  <a:pt x="1046660" y="1046660"/>
                </a:lnTo>
                <a:lnTo>
                  <a:pt x="0" y="104666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0" id="10"/>
          <p:cNvSpPr/>
          <p:nvPr/>
        </p:nvSpPr>
        <p:spPr>
          <a:xfrm flipH="false" flipV="false" rot="0">
            <a:off x="3319763" y="347069"/>
            <a:ext cx="920473" cy="864094"/>
          </a:xfrm>
          <a:custGeom>
            <a:avLst/>
            <a:gdLst/>
            <a:ahLst/>
            <a:cxnLst/>
            <a:rect r="r" b="b" t="t" l="l"/>
            <a:pathLst>
              <a:path h="864094" w="920473">
                <a:moveTo>
                  <a:pt x="0" y="0"/>
                </a:moveTo>
                <a:lnTo>
                  <a:pt x="920474" y="0"/>
                </a:lnTo>
                <a:lnTo>
                  <a:pt x="920474" y="864095"/>
                </a:lnTo>
                <a:lnTo>
                  <a:pt x="0" y="864095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1" id="11"/>
          <p:cNvSpPr/>
          <p:nvPr/>
        </p:nvSpPr>
        <p:spPr>
          <a:xfrm flipH="false" flipV="false" rot="0">
            <a:off x="777168" y="398045"/>
            <a:ext cx="1167512" cy="1242034"/>
          </a:xfrm>
          <a:custGeom>
            <a:avLst/>
            <a:gdLst/>
            <a:ahLst/>
            <a:cxnLst/>
            <a:rect r="r" b="b" t="t" l="l"/>
            <a:pathLst>
              <a:path h="1242034" w="1167512">
                <a:moveTo>
                  <a:pt x="0" y="0"/>
                </a:moveTo>
                <a:lnTo>
                  <a:pt x="1167511" y="0"/>
                </a:lnTo>
                <a:lnTo>
                  <a:pt x="1167511" y="1242033"/>
                </a:lnTo>
                <a:lnTo>
                  <a:pt x="0" y="1242033"/>
                </a:lnTo>
                <a:lnTo>
                  <a:pt x="0" y="0"/>
                </a:lnTo>
                <a:close/>
              </a:path>
            </a:pathLst>
          </a:custGeom>
          <a:blipFill>
            <a:blip r:embed="rId8"/>
            <a:stretch>
              <a:fillRect l="0" t="0" r="0" b="0"/>
            </a:stretch>
          </a:blipFill>
        </p:spPr>
      </p:sp>
      <p:grpSp>
        <p:nvGrpSpPr>
          <p:cNvPr name="Group 12" id="12"/>
          <p:cNvGrpSpPr/>
          <p:nvPr/>
        </p:nvGrpSpPr>
        <p:grpSpPr>
          <a:xfrm rot="0">
            <a:off x="5617394" y="356403"/>
            <a:ext cx="1283676" cy="1283676"/>
            <a:chOff x="0" y="0"/>
            <a:chExt cx="460040" cy="460040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0" y="0"/>
              <a:ext cx="460040" cy="460040"/>
            </a:xfrm>
            <a:custGeom>
              <a:avLst/>
              <a:gdLst/>
              <a:ahLst/>
              <a:cxnLst/>
              <a:rect r="r" b="b" t="t" l="l"/>
              <a:pathLst>
                <a:path h="460040" w="460040">
                  <a:moveTo>
                    <a:pt x="0" y="0"/>
                  </a:moveTo>
                  <a:lnTo>
                    <a:pt x="460040" y="0"/>
                  </a:lnTo>
                  <a:lnTo>
                    <a:pt x="460040" y="460040"/>
                  </a:lnTo>
                  <a:lnTo>
                    <a:pt x="0" y="460040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1905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4" id="14"/>
            <p:cNvSpPr txBox="true"/>
            <p:nvPr/>
          </p:nvSpPr>
          <p:spPr>
            <a:xfrm>
              <a:off x="0" y="-19050"/>
              <a:ext cx="460040" cy="47909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679"/>
                </a:lnSpc>
              </a:pPr>
            </a:p>
          </p:txBody>
        </p:sp>
      </p:grpSp>
      <p:sp>
        <p:nvSpPr>
          <p:cNvPr name="TextBox 15" id="15"/>
          <p:cNvSpPr txBox="true"/>
          <p:nvPr/>
        </p:nvSpPr>
        <p:spPr>
          <a:xfrm rot="0">
            <a:off x="1386194" y="6115155"/>
            <a:ext cx="1380381" cy="35877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99"/>
              </a:lnSpc>
              <a:spcBef>
                <a:spcPct val="0"/>
              </a:spcBef>
            </a:pPr>
            <a:r>
              <a:rPr lang="en-US" b="true" sz="1999" spc="-61">
                <a:solidFill>
                  <a:srgbClr val="FFFFFF"/>
                </a:solidFill>
                <a:latin typeface="Poppins Heavy"/>
                <a:ea typeface="Poppins Heavy"/>
                <a:cs typeface="Poppins Heavy"/>
                <a:sym typeface="Poppins Heavy"/>
              </a:rPr>
              <a:t>YES PLEASE</a:t>
            </a:r>
          </a:p>
        </p:txBody>
      </p:sp>
      <p:sp>
        <p:nvSpPr>
          <p:cNvPr name="TextBox 16" id="16"/>
          <p:cNvSpPr txBox="true"/>
          <p:nvPr/>
        </p:nvSpPr>
        <p:spPr>
          <a:xfrm rot="0">
            <a:off x="4752125" y="6115155"/>
            <a:ext cx="1462980" cy="35877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2799"/>
              </a:lnSpc>
              <a:spcBef>
                <a:spcPct val="0"/>
              </a:spcBef>
            </a:pPr>
            <a:r>
              <a:rPr lang="en-US" b="true" sz="1999" spc="-61" strike="noStrike" u="none">
                <a:solidFill>
                  <a:srgbClr val="FFFFFF"/>
                </a:solidFill>
                <a:latin typeface="Poppins Heavy"/>
                <a:ea typeface="Poppins Heavy"/>
                <a:cs typeface="Poppins Heavy"/>
                <a:sym typeface="Poppins Heavy"/>
              </a:rPr>
              <a:t>NO THANKS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777168" y="2884738"/>
            <a:ext cx="6007504" cy="106425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250"/>
              </a:lnSpc>
              <a:spcBef>
                <a:spcPct val="0"/>
              </a:spcBef>
            </a:pPr>
            <a:r>
              <a:rPr lang="en-US" b="true" sz="5893" spc="-182">
                <a:solidFill>
                  <a:srgbClr val="000000"/>
                </a:solidFill>
                <a:latin typeface="Poppins Heavy"/>
                <a:ea typeface="Poppins Heavy"/>
                <a:cs typeface="Poppins Heavy"/>
                <a:sym typeface="Poppins Heavy"/>
              </a:rPr>
              <a:t>GENERAL WASTE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4319705" y="6616401"/>
            <a:ext cx="2327821" cy="24733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99"/>
              </a:lnSpc>
            </a:pPr>
            <a:r>
              <a:rPr lang="en-US" b="true" sz="1999" spc="-61">
                <a:solidFill>
                  <a:srgbClr val="FFFFFF"/>
                </a:solidFill>
                <a:latin typeface="Poppins Semi-Bold"/>
                <a:ea typeface="Poppins Semi-Bold"/>
                <a:cs typeface="Poppins Semi-Bold"/>
                <a:sym typeface="Poppins Semi-Bold"/>
              </a:rPr>
              <a:t>Paper &amp; Card</a:t>
            </a:r>
          </a:p>
          <a:p>
            <a:pPr algn="ctr">
              <a:lnSpc>
                <a:spcPts val="2799"/>
              </a:lnSpc>
            </a:pPr>
            <a:r>
              <a:rPr lang="en-US" b="true" sz="1999" spc="-61">
                <a:solidFill>
                  <a:srgbClr val="FFFFFF"/>
                </a:solidFill>
                <a:latin typeface="Poppins Semi-Bold"/>
                <a:ea typeface="Poppins Semi-Bold"/>
                <a:cs typeface="Poppins Semi-Bold"/>
                <a:sym typeface="Poppins Semi-Bold"/>
              </a:rPr>
              <a:t>Food Waste</a:t>
            </a:r>
          </a:p>
          <a:p>
            <a:pPr algn="ctr">
              <a:lnSpc>
                <a:spcPts val="2799"/>
              </a:lnSpc>
            </a:pPr>
            <a:r>
              <a:rPr lang="en-US" b="true" sz="1999" spc="-61">
                <a:solidFill>
                  <a:srgbClr val="FFFFFF"/>
                </a:solidFill>
                <a:latin typeface="Poppins Semi-Bold"/>
                <a:ea typeface="Poppins Semi-Bold"/>
                <a:cs typeface="Poppins Semi-Bold"/>
                <a:sym typeface="Poppins Semi-Bold"/>
              </a:rPr>
              <a:t>Garden Waste</a:t>
            </a:r>
          </a:p>
          <a:p>
            <a:pPr algn="ctr">
              <a:lnSpc>
                <a:spcPts val="2799"/>
              </a:lnSpc>
            </a:pPr>
            <a:r>
              <a:rPr lang="en-US" b="true" sz="1999" spc="-61">
                <a:solidFill>
                  <a:srgbClr val="FFFFFF"/>
                </a:solidFill>
                <a:latin typeface="Poppins Semi-Bold"/>
                <a:ea typeface="Poppins Semi-Bold"/>
                <a:cs typeface="Poppins Semi-Bold"/>
                <a:sym typeface="Poppins Semi-Bold"/>
              </a:rPr>
              <a:t>Liquids</a:t>
            </a:r>
          </a:p>
          <a:p>
            <a:pPr algn="ctr">
              <a:lnSpc>
                <a:spcPts val="2799"/>
              </a:lnSpc>
            </a:pPr>
            <a:r>
              <a:rPr lang="en-US" b="true" sz="1999" spc="-61">
                <a:solidFill>
                  <a:srgbClr val="FFFFFF"/>
                </a:solidFill>
                <a:latin typeface="Poppins Semi-Bold"/>
                <a:ea typeface="Poppins Semi-Bold"/>
                <a:cs typeface="Poppins Semi-Bold"/>
                <a:sym typeface="Poppins Semi-Bold"/>
              </a:rPr>
              <a:t>Plastic Bottles</a:t>
            </a:r>
          </a:p>
          <a:p>
            <a:pPr algn="ctr">
              <a:lnSpc>
                <a:spcPts val="2799"/>
              </a:lnSpc>
            </a:pPr>
            <a:r>
              <a:rPr lang="en-US" b="true" sz="1999" spc="-61">
                <a:solidFill>
                  <a:srgbClr val="FFFFFF"/>
                </a:solidFill>
                <a:latin typeface="Poppins Semi-Bold"/>
                <a:ea typeface="Poppins Semi-Bold"/>
                <a:cs typeface="Poppins Semi-Bold"/>
                <a:sym typeface="Poppins Semi-Bold"/>
              </a:rPr>
              <a:t>Food &amp; Drink Cans</a:t>
            </a:r>
          </a:p>
          <a:p>
            <a:pPr algn="ctr" marL="0" indent="0" lvl="0">
              <a:lnSpc>
                <a:spcPts val="2799"/>
              </a:lnSpc>
              <a:spcBef>
                <a:spcPct val="0"/>
              </a:spcBef>
            </a:pPr>
            <a:r>
              <a:rPr lang="en-US" b="true" sz="1999" spc="-61">
                <a:solidFill>
                  <a:srgbClr val="FFFFFF"/>
                </a:solidFill>
                <a:latin typeface="Poppins Semi-Bold"/>
                <a:ea typeface="Poppins Semi-Bold"/>
                <a:cs typeface="Poppins Semi-Bold"/>
                <a:sym typeface="Poppins Semi-Bold"/>
              </a:rPr>
              <a:t>Recyclable Plastics</a:t>
            </a:r>
          </a:p>
        </p:txBody>
      </p:sp>
      <p:sp>
        <p:nvSpPr>
          <p:cNvPr name="TextBox 19" id="19"/>
          <p:cNvSpPr txBox="true"/>
          <p:nvPr/>
        </p:nvSpPr>
        <p:spPr>
          <a:xfrm rot="0">
            <a:off x="659392" y="6616401"/>
            <a:ext cx="2833985" cy="24733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99"/>
              </a:lnSpc>
            </a:pPr>
            <a:r>
              <a:rPr lang="en-US" b="true" sz="1999" spc="-61">
                <a:solidFill>
                  <a:srgbClr val="FFFFFF"/>
                </a:solidFill>
                <a:latin typeface="Poppins Semi-Bold"/>
                <a:ea typeface="Poppins Semi-Bold"/>
                <a:cs typeface="Poppins Semi-Bold"/>
                <a:sym typeface="Poppins Semi-Bold"/>
              </a:rPr>
              <a:t>Broken Glass</a:t>
            </a:r>
          </a:p>
          <a:p>
            <a:pPr algn="ctr">
              <a:lnSpc>
                <a:spcPts val="2799"/>
              </a:lnSpc>
            </a:pPr>
            <a:r>
              <a:rPr lang="en-US" b="true" sz="1999" spc="-61">
                <a:solidFill>
                  <a:srgbClr val="FFFFFF"/>
                </a:solidFill>
                <a:latin typeface="Poppins Semi-Bold"/>
                <a:ea typeface="Poppins Semi-Bold"/>
                <a:cs typeface="Poppins Semi-Bold"/>
                <a:sym typeface="Poppins Semi-Bold"/>
              </a:rPr>
              <a:t>Polystyrene Containers</a:t>
            </a:r>
          </a:p>
          <a:p>
            <a:pPr algn="ctr">
              <a:lnSpc>
                <a:spcPts val="2799"/>
              </a:lnSpc>
            </a:pPr>
            <a:r>
              <a:rPr lang="en-US" b="true" sz="1999" spc="-61">
                <a:solidFill>
                  <a:srgbClr val="FFFFFF"/>
                </a:solidFill>
                <a:latin typeface="Poppins Semi-Bold"/>
                <a:ea typeface="Poppins Semi-Bold"/>
                <a:cs typeface="Poppins Semi-Bold"/>
                <a:sym typeface="Poppins Semi-Bold"/>
              </a:rPr>
              <a:t>Soiled Packaging</a:t>
            </a:r>
          </a:p>
          <a:p>
            <a:pPr algn="ctr" marL="0" indent="0" lvl="0">
              <a:lnSpc>
                <a:spcPts val="2799"/>
              </a:lnSpc>
              <a:spcBef>
                <a:spcPct val="0"/>
              </a:spcBef>
            </a:pPr>
            <a:r>
              <a:rPr lang="en-US" b="true" sz="1999" spc="-61" strike="noStrike" u="none">
                <a:solidFill>
                  <a:srgbClr val="FFFFFF"/>
                </a:solidFill>
                <a:latin typeface="Poppins Semi-Bold"/>
                <a:ea typeface="Poppins Semi-Bold"/>
                <a:cs typeface="Poppins Semi-Bold"/>
                <a:sym typeface="Poppins Semi-Bold"/>
              </a:rPr>
              <a:t>Paper Towels &amp; Tissues</a:t>
            </a:r>
          </a:p>
          <a:p>
            <a:pPr algn="ctr" marL="0" indent="0" lvl="0">
              <a:lnSpc>
                <a:spcPts val="2799"/>
              </a:lnSpc>
              <a:spcBef>
                <a:spcPct val="0"/>
              </a:spcBef>
            </a:pPr>
            <a:r>
              <a:rPr lang="en-US" b="true" sz="1999" spc="-61" strike="noStrike" u="none">
                <a:solidFill>
                  <a:srgbClr val="FFFFFF"/>
                </a:solidFill>
                <a:latin typeface="Poppins Semi-Bold"/>
                <a:ea typeface="Poppins Semi-Bold"/>
                <a:cs typeface="Poppins Semi-Bold"/>
                <a:sym typeface="Poppins Semi-Bold"/>
              </a:rPr>
              <a:t>Disposable Cutlery</a:t>
            </a:r>
          </a:p>
          <a:p>
            <a:pPr algn="ctr" marL="0" indent="0" lvl="0">
              <a:lnSpc>
                <a:spcPts val="2799"/>
              </a:lnSpc>
              <a:spcBef>
                <a:spcPct val="0"/>
              </a:spcBef>
            </a:pPr>
            <a:r>
              <a:rPr lang="en-US" b="true" sz="1999" spc="-61" strike="noStrike" u="none">
                <a:solidFill>
                  <a:srgbClr val="FFFFFF"/>
                </a:solidFill>
                <a:latin typeface="Poppins Semi-Bold"/>
                <a:ea typeface="Poppins Semi-Bold"/>
                <a:cs typeface="Poppins Semi-Bold"/>
                <a:sym typeface="Poppins Semi-Bold"/>
              </a:rPr>
              <a:t>Wet Wipes</a:t>
            </a:r>
          </a:p>
          <a:p>
            <a:pPr algn="ctr" marL="0" indent="0" lvl="0">
              <a:lnSpc>
                <a:spcPts val="2799"/>
              </a:lnSpc>
              <a:spcBef>
                <a:spcPct val="0"/>
              </a:spcBef>
            </a:pPr>
            <a:r>
              <a:rPr lang="en-US" b="true" sz="1999" spc="-61" strike="noStrike" u="none">
                <a:solidFill>
                  <a:srgbClr val="FFFFFF"/>
                </a:solidFill>
                <a:latin typeface="Poppins Semi-Bold"/>
                <a:ea typeface="Poppins Semi-Bold"/>
                <a:cs typeface="Poppins Semi-Bold"/>
                <a:sym typeface="Poppins Semi-Bold"/>
              </a:rPr>
              <a:t>Plastic Film</a:t>
            </a:r>
          </a:p>
        </p:txBody>
      </p:sp>
      <p:sp>
        <p:nvSpPr>
          <p:cNvPr name="TextBox 20" id="20"/>
          <p:cNvSpPr txBox="true"/>
          <p:nvPr/>
        </p:nvSpPr>
        <p:spPr>
          <a:xfrm rot="0">
            <a:off x="5736083" y="741017"/>
            <a:ext cx="1046299" cy="47634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1876"/>
              </a:lnSpc>
              <a:spcBef>
                <a:spcPct val="0"/>
              </a:spcBef>
            </a:pPr>
            <a:r>
              <a:rPr lang="en-US" b="true" sz="1340" spc="-41">
                <a:solidFill>
                  <a:srgbClr val="000000"/>
                </a:solidFill>
                <a:latin typeface="Poppins Heavy"/>
                <a:ea typeface="Poppins Heavy"/>
                <a:cs typeface="Poppins Heavy"/>
                <a:sym typeface="Poppins Heavy"/>
              </a:rPr>
              <a:t>ENTER YOUR LOGO HERE</a:t>
            </a:r>
          </a:p>
        </p:txBody>
      </p:sp>
      <p:sp>
        <p:nvSpPr>
          <p:cNvPr name="TextBox 21" id="21"/>
          <p:cNvSpPr txBox="true"/>
          <p:nvPr/>
        </p:nvSpPr>
        <p:spPr>
          <a:xfrm rot="0">
            <a:off x="2855080" y="1112590"/>
            <a:ext cx="1849840" cy="61724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735"/>
              </a:lnSpc>
              <a:spcBef>
                <a:spcPct val="0"/>
              </a:spcBef>
            </a:pPr>
            <a:r>
              <a:rPr lang="en-US" b="true" sz="3382" spc="-104">
                <a:solidFill>
                  <a:srgbClr val="8CC640"/>
                </a:solidFill>
                <a:latin typeface="Poppins Heavy"/>
                <a:ea typeface="Poppins Heavy"/>
                <a:cs typeface="Poppins Heavy"/>
                <a:sym typeface="Poppins Heavy"/>
              </a:rPr>
              <a:t>RECYCLE</a:t>
            </a:r>
          </a:p>
        </p:txBody>
      </p:sp>
      <p:sp>
        <p:nvSpPr>
          <p:cNvPr name="TextBox 22" id="22"/>
          <p:cNvSpPr txBox="true"/>
          <p:nvPr/>
        </p:nvSpPr>
        <p:spPr>
          <a:xfrm rot="0">
            <a:off x="1933412" y="10379795"/>
            <a:ext cx="3693175" cy="2402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1876"/>
              </a:lnSpc>
              <a:spcBef>
                <a:spcPct val="0"/>
              </a:spcBef>
            </a:pPr>
            <a:r>
              <a:rPr lang="en-US" b="true" sz="1340" spc="-41">
                <a:solidFill>
                  <a:srgbClr val="000000"/>
                </a:solidFill>
                <a:latin typeface="Poppins Heavy"/>
                <a:ea typeface="Poppins Heavy"/>
                <a:cs typeface="Poppins Heavy"/>
                <a:sym typeface="Poppins Heavy"/>
              </a:rPr>
              <a:t>SALES@SUMMITHYGIENE.COM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372769" y="1952426"/>
            <a:ext cx="6816301" cy="8367759"/>
            <a:chOff x="0" y="0"/>
            <a:chExt cx="2442808" cy="2998816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2442808" cy="2998816"/>
            </a:xfrm>
            <a:custGeom>
              <a:avLst/>
              <a:gdLst/>
              <a:ahLst/>
              <a:cxnLst/>
              <a:rect r="r" b="b" t="t" l="l"/>
              <a:pathLst>
                <a:path h="2998816" w="2442808">
                  <a:moveTo>
                    <a:pt x="45432" y="0"/>
                  </a:moveTo>
                  <a:lnTo>
                    <a:pt x="2397377" y="0"/>
                  </a:lnTo>
                  <a:cubicBezTo>
                    <a:pt x="2422468" y="0"/>
                    <a:pt x="2442808" y="20341"/>
                    <a:pt x="2442808" y="45432"/>
                  </a:cubicBezTo>
                  <a:lnTo>
                    <a:pt x="2442808" y="2953384"/>
                  </a:lnTo>
                  <a:cubicBezTo>
                    <a:pt x="2442808" y="2965433"/>
                    <a:pt x="2438022" y="2976989"/>
                    <a:pt x="2429502" y="2985509"/>
                  </a:cubicBezTo>
                  <a:cubicBezTo>
                    <a:pt x="2420981" y="2994029"/>
                    <a:pt x="2409426" y="2998816"/>
                    <a:pt x="2397377" y="2998816"/>
                  </a:cubicBezTo>
                  <a:lnTo>
                    <a:pt x="45432" y="2998816"/>
                  </a:lnTo>
                  <a:cubicBezTo>
                    <a:pt x="33383" y="2998816"/>
                    <a:pt x="21827" y="2994029"/>
                    <a:pt x="13307" y="2985509"/>
                  </a:cubicBezTo>
                  <a:cubicBezTo>
                    <a:pt x="4787" y="2976989"/>
                    <a:pt x="0" y="2965433"/>
                    <a:pt x="0" y="2953384"/>
                  </a:cubicBezTo>
                  <a:lnTo>
                    <a:pt x="0" y="45432"/>
                  </a:lnTo>
                  <a:cubicBezTo>
                    <a:pt x="0" y="33383"/>
                    <a:pt x="4787" y="21827"/>
                    <a:pt x="13307" y="13307"/>
                  </a:cubicBezTo>
                  <a:cubicBezTo>
                    <a:pt x="21827" y="4787"/>
                    <a:pt x="33383" y="0"/>
                    <a:pt x="45432" y="0"/>
                  </a:cubicBezTo>
                  <a:close/>
                </a:path>
              </a:pathLst>
            </a:custGeom>
            <a:solidFill>
              <a:srgbClr val="8CC640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19050"/>
              <a:ext cx="2442808" cy="3017866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679"/>
                </a:lnSpc>
              </a:pPr>
            </a:p>
          </p:txBody>
        </p:sp>
      </p:grpSp>
      <p:grpSp>
        <p:nvGrpSpPr>
          <p:cNvPr name="Group 5" id="5"/>
          <p:cNvGrpSpPr/>
          <p:nvPr/>
        </p:nvGrpSpPr>
        <p:grpSpPr>
          <a:xfrm rot="0">
            <a:off x="371850" y="2540805"/>
            <a:ext cx="6816301" cy="1944719"/>
            <a:chOff x="0" y="0"/>
            <a:chExt cx="2442808" cy="696944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2442808" cy="696944"/>
            </a:xfrm>
            <a:custGeom>
              <a:avLst/>
              <a:gdLst/>
              <a:ahLst/>
              <a:cxnLst/>
              <a:rect r="r" b="b" t="t" l="l"/>
              <a:pathLst>
                <a:path h="696944" w="2442808">
                  <a:moveTo>
                    <a:pt x="0" y="0"/>
                  </a:moveTo>
                  <a:lnTo>
                    <a:pt x="2442808" y="0"/>
                  </a:lnTo>
                  <a:lnTo>
                    <a:pt x="2442808" y="696944"/>
                  </a:lnTo>
                  <a:lnTo>
                    <a:pt x="0" y="696944"/>
                  </a:lnTo>
                  <a:close/>
                </a:path>
              </a:pathLst>
            </a:custGeom>
            <a:solidFill>
              <a:srgbClr val="FFFFFF">
                <a:alpha val="60784"/>
              </a:srgbClr>
            </a:solidFill>
          </p:spPr>
        </p:sp>
        <p:sp>
          <p:nvSpPr>
            <p:cNvPr name="TextBox 7" id="7"/>
            <p:cNvSpPr txBox="true"/>
            <p:nvPr/>
          </p:nvSpPr>
          <p:spPr>
            <a:xfrm>
              <a:off x="0" y="-19050"/>
              <a:ext cx="2442808" cy="71599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679"/>
                </a:lnSpc>
              </a:pPr>
            </a:p>
          </p:txBody>
        </p:sp>
      </p:grpSp>
      <p:sp>
        <p:nvSpPr>
          <p:cNvPr name="Freeform 8" id="8"/>
          <p:cNvSpPr/>
          <p:nvPr/>
        </p:nvSpPr>
        <p:spPr>
          <a:xfrm flipH="false" flipV="false" rot="0">
            <a:off x="4960285" y="4864495"/>
            <a:ext cx="1046660" cy="1046660"/>
          </a:xfrm>
          <a:custGeom>
            <a:avLst/>
            <a:gdLst/>
            <a:ahLst/>
            <a:cxnLst/>
            <a:rect r="r" b="b" t="t" l="l"/>
            <a:pathLst>
              <a:path h="1046660" w="1046660">
                <a:moveTo>
                  <a:pt x="0" y="0"/>
                </a:moveTo>
                <a:lnTo>
                  <a:pt x="1046660" y="0"/>
                </a:lnTo>
                <a:lnTo>
                  <a:pt x="1046660" y="1046660"/>
                </a:lnTo>
                <a:lnTo>
                  <a:pt x="0" y="104666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9" id="9"/>
          <p:cNvSpPr/>
          <p:nvPr/>
        </p:nvSpPr>
        <p:spPr>
          <a:xfrm flipH="false" flipV="false" rot="0">
            <a:off x="1553055" y="4864495"/>
            <a:ext cx="1046660" cy="1046660"/>
          </a:xfrm>
          <a:custGeom>
            <a:avLst/>
            <a:gdLst/>
            <a:ahLst/>
            <a:cxnLst/>
            <a:rect r="r" b="b" t="t" l="l"/>
            <a:pathLst>
              <a:path h="1046660" w="1046660">
                <a:moveTo>
                  <a:pt x="0" y="0"/>
                </a:moveTo>
                <a:lnTo>
                  <a:pt x="1046660" y="0"/>
                </a:lnTo>
                <a:lnTo>
                  <a:pt x="1046660" y="1046660"/>
                </a:lnTo>
                <a:lnTo>
                  <a:pt x="0" y="104666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0" id="10"/>
          <p:cNvSpPr txBox="true"/>
          <p:nvPr/>
        </p:nvSpPr>
        <p:spPr>
          <a:xfrm rot="0">
            <a:off x="1386194" y="6115155"/>
            <a:ext cx="1380381" cy="35877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99"/>
              </a:lnSpc>
              <a:spcBef>
                <a:spcPct val="0"/>
              </a:spcBef>
            </a:pPr>
            <a:r>
              <a:rPr lang="en-US" b="true" sz="1999" spc="-61">
                <a:solidFill>
                  <a:srgbClr val="FFFFFF"/>
                </a:solidFill>
                <a:latin typeface="Poppins Heavy"/>
                <a:ea typeface="Poppins Heavy"/>
                <a:cs typeface="Poppins Heavy"/>
                <a:sym typeface="Poppins Heavy"/>
              </a:rPr>
              <a:t>YES PLEASE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4752125" y="6115155"/>
            <a:ext cx="1462980" cy="35877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2799"/>
              </a:lnSpc>
              <a:spcBef>
                <a:spcPct val="0"/>
              </a:spcBef>
            </a:pPr>
            <a:r>
              <a:rPr lang="en-US" b="true" sz="1999" spc="-61" strike="noStrike" u="none">
                <a:solidFill>
                  <a:srgbClr val="FFFFFF"/>
                </a:solidFill>
                <a:latin typeface="Poppins Heavy"/>
                <a:ea typeface="Poppins Heavy"/>
                <a:cs typeface="Poppins Heavy"/>
                <a:sym typeface="Poppins Heavy"/>
              </a:rPr>
              <a:t>NO THANKS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625385" y="2758302"/>
            <a:ext cx="6338516" cy="156687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834"/>
              </a:lnSpc>
            </a:pPr>
            <a:r>
              <a:rPr lang="en-US" b="true" sz="5893" spc="-182">
                <a:solidFill>
                  <a:srgbClr val="8CC640"/>
                </a:solidFill>
                <a:latin typeface="Poppins Heavy"/>
                <a:ea typeface="Poppins Heavy"/>
                <a:cs typeface="Poppins Heavy"/>
                <a:sym typeface="Poppins Heavy"/>
              </a:rPr>
              <a:t>DRY MIXED RECYCLING</a:t>
            </a:r>
          </a:p>
        </p:txBody>
      </p:sp>
      <p:sp>
        <p:nvSpPr>
          <p:cNvPr name="TextBox 13" id="13"/>
          <p:cNvSpPr txBox="true"/>
          <p:nvPr/>
        </p:nvSpPr>
        <p:spPr>
          <a:xfrm rot="0">
            <a:off x="4079050" y="6616401"/>
            <a:ext cx="2809131" cy="282575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2799"/>
              </a:lnSpc>
              <a:spcBef>
                <a:spcPct val="0"/>
              </a:spcBef>
            </a:pPr>
            <a:r>
              <a:rPr lang="en-US" b="true" sz="1999" spc="-61" strike="noStrike" u="none">
                <a:solidFill>
                  <a:srgbClr val="FFFFFF"/>
                </a:solidFill>
                <a:latin typeface="Poppins Semi-Bold"/>
                <a:ea typeface="Poppins Semi-Bold"/>
                <a:cs typeface="Poppins Semi-Bold"/>
                <a:sym typeface="Poppins Semi-Bold"/>
              </a:rPr>
              <a:t>Paper &amp; Card</a:t>
            </a:r>
          </a:p>
          <a:p>
            <a:pPr algn="ctr" marL="0" indent="0" lvl="0">
              <a:lnSpc>
                <a:spcPts val="2799"/>
              </a:lnSpc>
              <a:spcBef>
                <a:spcPct val="0"/>
              </a:spcBef>
            </a:pPr>
            <a:r>
              <a:rPr lang="en-US" b="true" sz="1999" spc="-61" strike="noStrike" u="none">
                <a:solidFill>
                  <a:srgbClr val="FFFFFF"/>
                </a:solidFill>
                <a:latin typeface="Poppins Semi-Bold"/>
                <a:ea typeface="Poppins Semi-Bold"/>
                <a:cs typeface="Poppins Semi-Bold"/>
                <a:sym typeface="Poppins Semi-Bold"/>
              </a:rPr>
              <a:t>Food Waste</a:t>
            </a:r>
          </a:p>
          <a:p>
            <a:pPr algn="ctr" marL="0" indent="0" lvl="0">
              <a:lnSpc>
                <a:spcPts val="2799"/>
              </a:lnSpc>
              <a:spcBef>
                <a:spcPct val="0"/>
              </a:spcBef>
            </a:pPr>
            <a:r>
              <a:rPr lang="en-US" b="true" sz="1999" spc="-61" strike="noStrike" u="none">
                <a:solidFill>
                  <a:srgbClr val="FFFFFF"/>
                </a:solidFill>
                <a:latin typeface="Poppins Semi-Bold"/>
                <a:ea typeface="Poppins Semi-Bold"/>
                <a:cs typeface="Poppins Semi-Bold"/>
                <a:sym typeface="Poppins Semi-Bold"/>
              </a:rPr>
              <a:t>Paper Towels &amp; Tissues</a:t>
            </a:r>
          </a:p>
          <a:p>
            <a:pPr algn="ctr" marL="0" indent="0" lvl="0">
              <a:lnSpc>
                <a:spcPts val="2799"/>
              </a:lnSpc>
              <a:spcBef>
                <a:spcPct val="0"/>
              </a:spcBef>
            </a:pPr>
            <a:r>
              <a:rPr lang="en-US" b="true" sz="1999" spc="-61" strike="noStrike" u="none">
                <a:solidFill>
                  <a:srgbClr val="FFFFFF"/>
                </a:solidFill>
                <a:latin typeface="Poppins Semi-Bold"/>
                <a:ea typeface="Poppins Semi-Bold"/>
                <a:cs typeface="Poppins Semi-Bold"/>
                <a:sym typeface="Poppins Semi-Bold"/>
              </a:rPr>
              <a:t>Polystyrene</a:t>
            </a:r>
          </a:p>
          <a:p>
            <a:pPr algn="ctr" marL="0" indent="0" lvl="0">
              <a:lnSpc>
                <a:spcPts val="2799"/>
              </a:lnSpc>
              <a:spcBef>
                <a:spcPct val="0"/>
              </a:spcBef>
            </a:pPr>
            <a:r>
              <a:rPr lang="en-US" b="true" sz="1999" spc="-61" strike="noStrike" u="none">
                <a:solidFill>
                  <a:srgbClr val="FFFFFF"/>
                </a:solidFill>
                <a:latin typeface="Poppins Semi-Bold"/>
                <a:ea typeface="Poppins Semi-Bold"/>
                <a:cs typeface="Poppins Semi-Bold"/>
                <a:sym typeface="Poppins Semi-Bold"/>
              </a:rPr>
              <a:t>Aerosols</a:t>
            </a:r>
          </a:p>
          <a:p>
            <a:pPr algn="ctr" marL="0" indent="0" lvl="0">
              <a:lnSpc>
                <a:spcPts val="2799"/>
              </a:lnSpc>
              <a:spcBef>
                <a:spcPct val="0"/>
              </a:spcBef>
            </a:pPr>
            <a:r>
              <a:rPr lang="en-US" b="true" sz="1999" spc="-61" strike="noStrike" u="none">
                <a:solidFill>
                  <a:srgbClr val="FFFFFF"/>
                </a:solidFill>
                <a:latin typeface="Poppins Semi-Bold"/>
                <a:ea typeface="Poppins Semi-Bold"/>
                <a:cs typeface="Poppins Semi-Bold"/>
                <a:sym typeface="Poppins Semi-Bold"/>
              </a:rPr>
              <a:t>Liquids</a:t>
            </a:r>
          </a:p>
          <a:p>
            <a:pPr algn="ctr" marL="0" indent="0" lvl="0">
              <a:lnSpc>
                <a:spcPts val="2799"/>
              </a:lnSpc>
              <a:spcBef>
                <a:spcPct val="0"/>
              </a:spcBef>
            </a:pPr>
            <a:r>
              <a:rPr lang="en-US" b="true" sz="1999" spc="-61" strike="noStrike" u="none">
                <a:solidFill>
                  <a:srgbClr val="FFFFFF"/>
                </a:solidFill>
                <a:latin typeface="Poppins Semi-Bold"/>
                <a:ea typeface="Poppins Semi-Bold"/>
                <a:cs typeface="Poppins Semi-Bold"/>
                <a:sym typeface="Poppins Semi-Bold"/>
              </a:rPr>
              <a:t>Plastic Film</a:t>
            </a:r>
          </a:p>
          <a:p>
            <a:pPr algn="ctr" marL="0" indent="0" lvl="0">
              <a:lnSpc>
                <a:spcPts val="2799"/>
              </a:lnSpc>
              <a:spcBef>
                <a:spcPct val="0"/>
              </a:spcBef>
            </a:pPr>
            <a:r>
              <a:rPr lang="en-US" b="true" sz="1999" spc="-61" strike="noStrike" u="none">
                <a:solidFill>
                  <a:srgbClr val="FFFFFF"/>
                </a:solidFill>
                <a:latin typeface="Poppins Semi-Bold"/>
                <a:ea typeface="Poppins Semi-Bold"/>
                <a:cs typeface="Poppins Semi-Bold"/>
                <a:sym typeface="Poppins Semi-Bold"/>
              </a:rPr>
              <a:t>Wet Wipes</a:t>
            </a:r>
          </a:p>
        </p:txBody>
      </p:sp>
      <p:sp>
        <p:nvSpPr>
          <p:cNvPr name="TextBox 14" id="14"/>
          <p:cNvSpPr txBox="true"/>
          <p:nvPr/>
        </p:nvSpPr>
        <p:spPr>
          <a:xfrm rot="0">
            <a:off x="372769" y="6616401"/>
            <a:ext cx="3407231" cy="282575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2799"/>
              </a:lnSpc>
              <a:spcBef>
                <a:spcPct val="0"/>
              </a:spcBef>
            </a:pPr>
            <a:r>
              <a:rPr lang="en-US" b="true" sz="1999" spc="-61" strike="noStrike" u="none">
                <a:solidFill>
                  <a:srgbClr val="FFFFFF"/>
                </a:solidFill>
                <a:latin typeface="Poppins Semi-Bold"/>
                <a:ea typeface="Poppins Semi-Bold"/>
                <a:cs typeface="Poppins Semi-Bold"/>
                <a:sym typeface="Poppins Semi-Bold"/>
              </a:rPr>
              <a:t>Plastic Bottles</a:t>
            </a:r>
          </a:p>
          <a:p>
            <a:pPr algn="ctr" marL="0" indent="0" lvl="0">
              <a:lnSpc>
                <a:spcPts val="2799"/>
              </a:lnSpc>
              <a:spcBef>
                <a:spcPct val="0"/>
              </a:spcBef>
            </a:pPr>
            <a:r>
              <a:rPr lang="en-US" b="true" sz="1999" spc="-61" strike="noStrike" u="none">
                <a:solidFill>
                  <a:srgbClr val="FFFFFF"/>
                </a:solidFill>
                <a:latin typeface="Poppins Semi-Bold"/>
                <a:ea typeface="Poppins Semi-Bold"/>
                <a:cs typeface="Poppins Semi-Bold"/>
                <a:sym typeface="Poppins Semi-Bold"/>
              </a:rPr>
              <a:t>Cartons</a:t>
            </a:r>
          </a:p>
          <a:p>
            <a:pPr algn="ctr" marL="0" indent="0" lvl="0">
              <a:lnSpc>
                <a:spcPts val="2799"/>
              </a:lnSpc>
              <a:spcBef>
                <a:spcPct val="0"/>
              </a:spcBef>
            </a:pPr>
            <a:r>
              <a:rPr lang="en-US" b="true" sz="1999" spc="-61" strike="noStrike" u="none">
                <a:solidFill>
                  <a:srgbClr val="FFFFFF"/>
                </a:solidFill>
                <a:latin typeface="Poppins Semi-Bold"/>
                <a:ea typeface="Poppins Semi-Bold"/>
                <a:cs typeface="Poppins Semi-Bold"/>
                <a:sym typeface="Poppins Semi-Bold"/>
              </a:rPr>
              <a:t>Glass Bottles &amp; Jars</a:t>
            </a:r>
          </a:p>
          <a:p>
            <a:pPr algn="ctr" marL="0" indent="0" lvl="0">
              <a:lnSpc>
                <a:spcPts val="2799"/>
              </a:lnSpc>
              <a:spcBef>
                <a:spcPct val="0"/>
              </a:spcBef>
            </a:pPr>
            <a:r>
              <a:rPr lang="en-US" b="true" sz="1999" spc="-61" strike="noStrike" u="none">
                <a:solidFill>
                  <a:srgbClr val="FFFFFF"/>
                </a:solidFill>
                <a:latin typeface="Poppins Semi-Bold"/>
                <a:ea typeface="Poppins Semi-Bold"/>
                <a:cs typeface="Poppins Semi-Bold"/>
                <a:sym typeface="Poppins Semi-Bold"/>
              </a:rPr>
              <a:t>Aluminium Cans &amp; Tins</a:t>
            </a:r>
          </a:p>
          <a:p>
            <a:pPr algn="ctr" marL="0" indent="0" lvl="0">
              <a:lnSpc>
                <a:spcPts val="2799"/>
              </a:lnSpc>
              <a:spcBef>
                <a:spcPct val="0"/>
              </a:spcBef>
            </a:pPr>
            <a:r>
              <a:rPr lang="en-US" b="true" sz="1999" spc="-61" strike="noStrike" u="none">
                <a:solidFill>
                  <a:srgbClr val="FFFFFF"/>
                </a:solidFill>
                <a:latin typeface="Poppins Semi-Bold"/>
                <a:ea typeface="Poppins Semi-Bold"/>
                <a:cs typeface="Poppins Semi-Bold"/>
                <a:sym typeface="Poppins Semi-Bold"/>
              </a:rPr>
              <a:t>Clean Plastic Containers</a:t>
            </a:r>
          </a:p>
          <a:p>
            <a:pPr algn="ctr" marL="0" indent="0" lvl="0">
              <a:lnSpc>
                <a:spcPts val="2799"/>
              </a:lnSpc>
              <a:spcBef>
                <a:spcPct val="0"/>
              </a:spcBef>
            </a:pPr>
            <a:r>
              <a:rPr lang="en-US" b="true" sz="1999" spc="-61" strike="noStrike" u="none">
                <a:solidFill>
                  <a:srgbClr val="FFFFFF"/>
                </a:solidFill>
                <a:latin typeface="Poppins Semi-Bold"/>
                <a:ea typeface="Poppins Semi-Bold"/>
                <a:cs typeface="Poppins Semi-Bold"/>
                <a:sym typeface="Poppins Semi-Bold"/>
              </a:rPr>
              <a:t>Plastic Bags</a:t>
            </a:r>
          </a:p>
          <a:p>
            <a:pPr algn="ctr" marL="0" indent="0" lvl="0">
              <a:lnSpc>
                <a:spcPts val="2799"/>
              </a:lnSpc>
              <a:spcBef>
                <a:spcPct val="0"/>
              </a:spcBef>
            </a:pPr>
            <a:r>
              <a:rPr lang="en-US" b="true" sz="1999" spc="-61" strike="noStrike" u="none">
                <a:solidFill>
                  <a:srgbClr val="FFFFFF"/>
                </a:solidFill>
                <a:latin typeface="Poppins Semi-Bold"/>
                <a:ea typeface="Poppins Semi-Bold"/>
                <a:cs typeface="Poppins Semi-Bold"/>
                <a:sym typeface="Poppins Semi-Bold"/>
              </a:rPr>
              <a:t>Plastic Packaging</a:t>
            </a:r>
          </a:p>
          <a:p>
            <a:pPr algn="ctr" marL="0" indent="0" lvl="0">
              <a:lnSpc>
                <a:spcPts val="2799"/>
              </a:lnSpc>
              <a:spcBef>
                <a:spcPct val="0"/>
              </a:spcBef>
            </a:pPr>
            <a:r>
              <a:rPr lang="en-US" b="true" sz="1999" spc="-61" strike="noStrike" u="none">
                <a:solidFill>
                  <a:srgbClr val="FFFFFF"/>
                </a:solidFill>
                <a:latin typeface="Poppins Semi-Bold"/>
                <a:ea typeface="Poppins Semi-Bold"/>
                <a:cs typeface="Poppins Semi-Bold"/>
                <a:sym typeface="Poppins Semi-Bold"/>
              </a:rPr>
              <a:t>Clean Aluminium Foil</a:t>
            </a:r>
          </a:p>
        </p:txBody>
      </p:sp>
      <p:sp>
        <p:nvSpPr>
          <p:cNvPr name="Freeform 15" id="15"/>
          <p:cNvSpPr/>
          <p:nvPr/>
        </p:nvSpPr>
        <p:spPr>
          <a:xfrm flipH="false" flipV="false" rot="0">
            <a:off x="3319763" y="347069"/>
            <a:ext cx="920473" cy="864094"/>
          </a:xfrm>
          <a:custGeom>
            <a:avLst/>
            <a:gdLst/>
            <a:ahLst/>
            <a:cxnLst/>
            <a:rect r="r" b="b" t="t" l="l"/>
            <a:pathLst>
              <a:path h="864094" w="920473">
                <a:moveTo>
                  <a:pt x="0" y="0"/>
                </a:moveTo>
                <a:lnTo>
                  <a:pt x="920474" y="0"/>
                </a:lnTo>
                <a:lnTo>
                  <a:pt x="920474" y="864095"/>
                </a:lnTo>
                <a:lnTo>
                  <a:pt x="0" y="864095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16" id="16"/>
          <p:cNvGrpSpPr/>
          <p:nvPr/>
        </p:nvGrpSpPr>
        <p:grpSpPr>
          <a:xfrm rot="0">
            <a:off x="5617394" y="356403"/>
            <a:ext cx="1283676" cy="1283676"/>
            <a:chOff x="0" y="0"/>
            <a:chExt cx="460040" cy="460040"/>
          </a:xfrm>
        </p:grpSpPr>
        <p:sp>
          <p:nvSpPr>
            <p:cNvPr name="Freeform 17" id="17"/>
            <p:cNvSpPr/>
            <p:nvPr/>
          </p:nvSpPr>
          <p:spPr>
            <a:xfrm flipH="false" flipV="false" rot="0">
              <a:off x="0" y="0"/>
              <a:ext cx="460040" cy="460040"/>
            </a:xfrm>
            <a:custGeom>
              <a:avLst/>
              <a:gdLst/>
              <a:ahLst/>
              <a:cxnLst/>
              <a:rect r="r" b="b" t="t" l="l"/>
              <a:pathLst>
                <a:path h="460040" w="460040">
                  <a:moveTo>
                    <a:pt x="0" y="0"/>
                  </a:moveTo>
                  <a:lnTo>
                    <a:pt x="460040" y="0"/>
                  </a:lnTo>
                  <a:lnTo>
                    <a:pt x="460040" y="460040"/>
                  </a:lnTo>
                  <a:lnTo>
                    <a:pt x="0" y="460040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1905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8" id="18"/>
            <p:cNvSpPr txBox="true"/>
            <p:nvPr/>
          </p:nvSpPr>
          <p:spPr>
            <a:xfrm>
              <a:off x="0" y="-19050"/>
              <a:ext cx="460040" cy="47909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679"/>
                </a:lnSpc>
              </a:pPr>
            </a:p>
          </p:txBody>
        </p:sp>
      </p:grpSp>
      <p:sp>
        <p:nvSpPr>
          <p:cNvPr name="TextBox 19" id="19"/>
          <p:cNvSpPr txBox="true"/>
          <p:nvPr/>
        </p:nvSpPr>
        <p:spPr>
          <a:xfrm rot="0">
            <a:off x="5736083" y="741017"/>
            <a:ext cx="1046299" cy="47634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1876"/>
              </a:lnSpc>
              <a:spcBef>
                <a:spcPct val="0"/>
              </a:spcBef>
            </a:pPr>
            <a:r>
              <a:rPr lang="en-US" b="true" sz="1340" spc="-41">
                <a:solidFill>
                  <a:srgbClr val="000000"/>
                </a:solidFill>
                <a:latin typeface="Poppins Heavy"/>
                <a:ea typeface="Poppins Heavy"/>
                <a:cs typeface="Poppins Heavy"/>
                <a:sym typeface="Poppins Heavy"/>
              </a:rPr>
              <a:t>ENTER YOUR LOGO HERE</a:t>
            </a:r>
          </a:p>
        </p:txBody>
      </p:sp>
      <p:sp>
        <p:nvSpPr>
          <p:cNvPr name="TextBox 20" id="20"/>
          <p:cNvSpPr txBox="true"/>
          <p:nvPr/>
        </p:nvSpPr>
        <p:spPr>
          <a:xfrm rot="0">
            <a:off x="2855080" y="1112590"/>
            <a:ext cx="1849840" cy="61724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735"/>
              </a:lnSpc>
              <a:spcBef>
                <a:spcPct val="0"/>
              </a:spcBef>
            </a:pPr>
            <a:r>
              <a:rPr lang="en-US" b="true" sz="3382" spc="-104">
                <a:solidFill>
                  <a:srgbClr val="8CC640"/>
                </a:solidFill>
                <a:latin typeface="Poppins Heavy"/>
                <a:ea typeface="Poppins Heavy"/>
                <a:cs typeface="Poppins Heavy"/>
                <a:sym typeface="Poppins Heavy"/>
              </a:rPr>
              <a:t>RECYCLE</a:t>
            </a:r>
          </a:p>
        </p:txBody>
      </p:sp>
      <p:sp>
        <p:nvSpPr>
          <p:cNvPr name="Freeform 21" id="21"/>
          <p:cNvSpPr/>
          <p:nvPr/>
        </p:nvSpPr>
        <p:spPr>
          <a:xfrm flipH="false" flipV="false" rot="0">
            <a:off x="777168" y="398045"/>
            <a:ext cx="1167512" cy="1242034"/>
          </a:xfrm>
          <a:custGeom>
            <a:avLst/>
            <a:gdLst/>
            <a:ahLst/>
            <a:cxnLst/>
            <a:rect r="r" b="b" t="t" l="l"/>
            <a:pathLst>
              <a:path h="1242034" w="1167512">
                <a:moveTo>
                  <a:pt x="0" y="0"/>
                </a:moveTo>
                <a:lnTo>
                  <a:pt x="1167511" y="0"/>
                </a:lnTo>
                <a:lnTo>
                  <a:pt x="1167511" y="1242033"/>
                </a:lnTo>
                <a:lnTo>
                  <a:pt x="0" y="1242033"/>
                </a:lnTo>
                <a:lnTo>
                  <a:pt x="0" y="0"/>
                </a:lnTo>
                <a:close/>
              </a:path>
            </a:pathLst>
          </a:custGeom>
          <a:blipFill>
            <a:blip r:embed="rId8"/>
            <a:stretch>
              <a:fillRect l="0" t="0" r="0" b="0"/>
            </a:stretch>
          </a:blipFill>
        </p:spPr>
      </p:sp>
      <p:sp>
        <p:nvSpPr>
          <p:cNvPr name="TextBox 22" id="22"/>
          <p:cNvSpPr txBox="true"/>
          <p:nvPr/>
        </p:nvSpPr>
        <p:spPr>
          <a:xfrm rot="0">
            <a:off x="1933412" y="10379795"/>
            <a:ext cx="3693175" cy="2402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1876"/>
              </a:lnSpc>
              <a:spcBef>
                <a:spcPct val="0"/>
              </a:spcBef>
            </a:pPr>
            <a:r>
              <a:rPr lang="en-US" b="true" sz="1340" spc="-41">
                <a:solidFill>
                  <a:srgbClr val="000000"/>
                </a:solidFill>
                <a:latin typeface="Poppins Heavy"/>
                <a:ea typeface="Poppins Heavy"/>
                <a:cs typeface="Poppins Heavy"/>
                <a:sym typeface="Poppins Heavy"/>
              </a:rPr>
              <a:t>SALES@SUMMITHYGIENE.COM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372769" y="1952426"/>
            <a:ext cx="6816301" cy="8367759"/>
            <a:chOff x="0" y="0"/>
            <a:chExt cx="2442808" cy="2998816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2442808" cy="2998816"/>
            </a:xfrm>
            <a:custGeom>
              <a:avLst/>
              <a:gdLst/>
              <a:ahLst/>
              <a:cxnLst/>
              <a:rect r="r" b="b" t="t" l="l"/>
              <a:pathLst>
                <a:path h="2998816" w="2442808">
                  <a:moveTo>
                    <a:pt x="45432" y="0"/>
                  </a:moveTo>
                  <a:lnTo>
                    <a:pt x="2397377" y="0"/>
                  </a:lnTo>
                  <a:cubicBezTo>
                    <a:pt x="2422468" y="0"/>
                    <a:pt x="2442808" y="20341"/>
                    <a:pt x="2442808" y="45432"/>
                  </a:cubicBezTo>
                  <a:lnTo>
                    <a:pt x="2442808" y="2953384"/>
                  </a:lnTo>
                  <a:cubicBezTo>
                    <a:pt x="2442808" y="2965433"/>
                    <a:pt x="2438022" y="2976989"/>
                    <a:pt x="2429502" y="2985509"/>
                  </a:cubicBezTo>
                  <a:cubicBezTo>
                    <a:pt x="2420981" y="2994029"/>
                    <a:pt x="2409426" y="2998816"/>
                    <a:pt x="2397377" y="2998816"/>
                  </a:cubicBezTo>
                  <a:lnTo>
                    <a:pt x="45432" y="2998816"/>
                  </a:lnTo>
                  <a:cubicBezTo>
                    <a:pt x="33383" y="2998816"/>
                    <a:pt x="21827" y="2994029"/>
                    <a:pt x="13307" y="2985509"/>
                  </a:cubicBezTo>
                  <a:cubicBezTo>
                    <a:pt x="4787" y="2976989"/>
                    <a:pt x="0" y="2965433"/>
                    <a:pt x="0" y="2953384"/>
                  </a:cubicBezTo>
                  <a:lnTo>
                    <a:pt x="0" y="45432"/>
                  </a:lnTo>
                  <a:cubicBezTo>
                    <a:pt x="0" y="33383"/>
                    <a:pt x="4787" y="21827"/>
                    <a:pt x="13307" y="13307"/>
                  </a:cubicBezTo>
                  <a:cubicBezTo>
                    <a:pt x="21827" y="4787"/>
                    <a:pt x="33383" y="0"/>
                    <a:pt x="45432" y="0"/>
                  </a:cubicBezTo>
                  <a:close/>
                </a:path>
              </a:pathLst>
            </a:custGeom>
            <a:solidFill>
              <a:srgbClr val="794726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19050"/>
              <a:ext cx="2442808" cy="3017866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679"/>
                </a:lnSpc>
              </a:pPr>
            </a:p>
          </p:txBody>
        </p:sp>
      </p:grpSp>
      <p:grpSp>
        <p:nvGrpSpPr>
          <p:cNvPr name="Group 5" id="5"/>
          <p:cNvGrpSpPr/>
          <p:nvPr/>
        </p:nvGrpSpPr>
        <p:grpSpPr>
          <a:xfrm rot="0">
            <a:off x="371850" y="2530230"/>
            <a:ext cx="6816301" cy="1944719"/>
            <a:chOff x="0" y="0"/>
            <a:chExt cx="2442808" cy="696944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2442808" cy="696944"/>
            </a:xfrm>
            <a:custGeom>
              <a:avLst/>
              <a:gdLst/>
              <a:ahLst/>
              <a:cxnLst/>
              <a:rect r="r" b="b" t="t" l="l"/>
              <a:pathLst>
                <a:path h="696944" w="2442808">
                  <a:moveTo>
                    <a:pt x="0" y="0"/>
                  </a:moveTo>
                  <a:lnTo>
                    <a:pt x="2442808" y="0"/>
                  </a:lnTo>
                  <a:lnTo>
                    <a:pt x="2442808" y="696944"/>
                  </a:lnTo>
                  <a:lnTo>
                    <a:pt x="0" y="696944"/>
                  </a:lnTo>
                  <a:close/>
                </a:path>
              </a:pathLst>
            </a:custGeom>
            <a:solidFill>
              <a:srgbClr val="FFFFFF">
                <a:alpha val="60784"/>
              </a:srgbClr>
            </a:solidFill>
          </p:spPr>
        </p:sp>
        <p:sp>
          <p:nvSpPr>
            <p:cNvPr name="TextBox 7" id="7"/>
            <p:cNvSpPr txBox="true"/>
            <p:nvPr/>
          </p:nvSpPr>
          <p:spPr>
            <a:xfrm>
              <a:off x="0" y="-19050"/>
              <a:ext cx="2442808" cy="71599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679"/>
                </a:lnSpc>
              </a:pPr>
            </a:p>
          </p:txBody>
        </p:sp>
      </p:grpSp>
      <p:sp>
        <p:nvSpPr>
          <p:cNvPr name="Freeform 8" id="8"/>
          <p:cNvSpPr/>
          <p:nvPr/>
        </p:nvSpPr>
        <p:spPr>
          <a:xfrm flipH="false" flipV="false" rot="0">
            <a:off x="4960285" y="4843345"/>
            <a:ext cx="1046660" cy="1046660"/>
          </a:xfrm>
          <a:custGeom>
            <a:avLst/>
            <a:gdLst/>
            <a:ahLst/>
            <a:cxnLst/>
            <a:rect r="r" b="b" t="t" l="l"/>
            <a:pathLst>
              <a:path h="1046660" w="1046660">
                <a:moveTo>
                  <a:pt x="0" y="0"/>
                </a:moveTo>
                <a:lnTo>
                  <a:pt x="1046660" y="0"/>
                </a:lnTo>
                <a:lnTo>
                  <a:pt x="1046660" y="1046660"/>
                </a:lnTo>
                <a:lnTo>
                  <a:pt x="0" y="104666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9" id="9"/>
          <p:cNvSpPr/>
          <p:nvPr/>
        </p:nvSpPr>
        <p:spPr>
          <a:xfrm flipH="false" flipV="false" rot="0">
            <a:off x="1553055" y="4843345"/>
            <a:ext cx="1046660" cy="1046660"/>
          </a:xfrm>
          <a:custGeom>
            <a:avLst/>
            <a:gdLst/>
            <a:ahLst/>
            <a:cxnLst/>
            <a:rect r="r" b="b" t="t" l="l"/>
            <a:pathLst>
              <a:path h="1046660" w="1046660">
                <a:moveTo>
                  <a:pt x="0" y="0"/>
                </a:moveTo>
                <a:lnTo>
                  <a:pt x="1046660" y="0"/>
                </a:lnTo>
                <a:lnTo>
                  <a:pt x="1046660" y="1046660"/>
                </a:lnTo>
                <a:lnTo>
                  <a:pt x="0" y="104666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0" id="10"/>
          <p:cNvSpPr txBox="true"/>
          <p:nvPr/>
        </p:nvSpPr>
        <p:spPr>
          <a:xfrm rot="0">
            <a:off x="1386194" y="6115155"/>
            <a:ext cx="1380381" cy="35877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99"/>
              </a:lnSpc>
              <a:spcBef>
                <a:spcPct val="0"/>
              </a:spcBef>
            </a:pPr>
            <a:r>
              <a:rPr lang="en-US" b="true" sz="1999" spc="-61">
                <a:solidFill>
                  <a:srgbClr val="FFFFFF"/>
                </a:solidFill>
                <a:latin typeface="Poppins Heavy"/>
                <a:ea typeface="Poppins Heavy"/>
                <a:cs typeface="Poppins Heavy"/>
                <a:sym typeface="Poppins Heavy"/>
              </a:rPr>
              <a:t>YES PLEASE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4752125" y="6115155"/>
            <a:ext cx="1462980" cy="35877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2799"/>
              </a:lnSpc>
              <a:spcBef>
                <a:spcPct val="0"/>
              </a:spcBef>
            </a:pPr>
            <a:r>
              <a:rPr lang="en-US" b="true" sz="1999" spc="-61" strike="noStrike" u="none">
                <a:solidFill>
                  <a:srgbClr val="FFFFFF"/>
                </a:solidFill>
                <a:latin typeface="Poppins Heavy"/>
                <a:ea typeface="Poppins Heavy"/>
                <a:cs typeface="Poppins Heavy"/>
                <a:sym typeface="Poppins Heavy"/>
              </a:rPr>
              <a:t>NO THANKS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610742" y="3114440"/>
            <a:ext cx="6338516" cy="83345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834"/>
              </a:lnSpc>
            </a:pPr>
            <a:r>
              <a:rPr lang="en-US" b="true" sz="5893" spc="-182">
                <a:solidFill>
                  <a:srgbClr val="794726"/>
                </a:solidFill>
                <a:latin typeface="Poppins Heavy"/>
                <a:ea typeface="Poppins Heavy"/>
                <a:cs typeface="Poppins Heavy"/>
                <a:sym typeface="Poppins Heavy"/>
              </a:rPr>
              <a:t>FOOD WASTE</a:t>
            </a:r>
          </a:p>
        </p:txBody>
      </p:sp>
      <p:sp>
        <p:nvSpPr>
          <p:cNvPr name="TextBox 13" id="13"/>
          <p:cNvSpPr txBox="true"/>
          <p:nvPr/>
        </p:nvSpPr>
        <p:spPr>
          <a:xfrm rot="0">
            <a:off x="3994353" y="6616401"/>
            <a:ext cx="2978525" cy="282575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99"/>
              </a:lnSpc>
            </a:pPr>
            <a:r>
              <a:rPr lang="en-US" b="true" sz="1999" spc="-61">
                <a:solidFill>
                  <a:srgbClr val="FFFFFF"/>
                </a:solidFill>
                <a:latin typeface="Poppins Semi-Bold"/>
                <a:ea typeface="Poppins Semi-Bold"/>
                <a:cs typeface="Poppins Semi-Bold"/>
                <a:sym typeface="Poppins Semi-Bold"/>
              </a:rPr>
              <a:t>Plastic Film</a:t>
            </a:r>
          </a:p>
          <a:p>
            <a:pPr algn="ctr">
              <a:lnSpc>
                <a:spcPts val="2799"/>
              </a:lnSpc>
            </a:pPr>
            <a:r>
              <a:rPr lang="en-US" b="true" sz="1999" spc="-61">
                <a:solidFill>
                  <a:srgbClr val="FFFFFF"/>
                </a:solidFill>
                <a:latin typeface="Poppins Semi-Bold"/>
                <a:ea typeface="Poppins Semi-Bold"/>
                <a:cs typeface="Poppins Semi-Bold"/>
                <a:sym typeface="Poppins Semi-Bold"/>
              </a:rPr>
              <a:t>Plastic Food Packaging</a:t>
            </a:r>
          </a:p>
          <a:p>
            <a:pPr algn="ctr">
              <a:lnSpc>
                <a:spcPts val="2799"/>
              </a:lnSpc>
            </a:pPr>
            <a:r>
              <a:rPr lang="en-US" b="true" sz="1999" spc="-61">
                <a:solidFill>
                  <a:srgbClr val="FFFFFF"/>
                </a:solidFill>
                <a:latin typeface="Poppins Semi-Bold"/>
                <a:ea typeface="Poppins Semi-Bold"/>
                <a:cs typeface="Poppins Semi-Bold"/>
                <a:sym typeface="Poppins Semi-Bold"/>
              </a:rPr>
              <a:t>Paper Towels &amp; Tissues</a:t>
            </a:r>
          </a:p>
          <a:p>
            <a:pPr algn="ctr">
              <a:lnSpc>
                <a:spcPts val="2799"/>
              </a:lnSpc>
            </a:pPr>
            <a:r>
              <a:rPr lang="en-US" b="true" sz="1999" spc="-61">
                <a:solidFill>
                  <a:srgbClr val="FFFFFF"/>
                </a:solidFill>
                <a:latin typeface="Poppins Semi-Bold"/>
                <a:ea typeface="Poppins Semi-Bold"/>
                <a:cs typeface="Poppins Semi-Bold"/>
                <a:sym typeface="Poppins Semi-Bold"/>
              </a:rPr>
              <a:t>Cooking Oils/Fats</a:t>
            </a:r>
          </a:p>
          <a:p>
            <a:pPr algn="ctr">
              <a:lnSpc>
                <a:spcPts val="2799"/>
              </a:lnSpc>
            </a:pPr>
            <a:r>
              <a:rPr lang="en-US" b="true" sz="1999" spc="-61">
                <a:solidFill>
                  <a:srgbClr val="FFFFFF"/>
                </a:solidFill>
                <a:latin typeface="Poppins Semi-Bold"/>
                <a:ea typeface="Poppins Semi-Bold"/>
                <a:cs typeface="Poppins Semi-Bold"/>
                <a:sym typeface="Poppins Semi-Bold"/>
              </a:rPr>
              <a:t>Liquids (Soups/Drinks)</a:t>
            </a:r>
          </a:p>
          <a:p>
            <a:pPr algn="ctr">
              <a:lnSpc>
                <a:spcPts val="2799"/>
              </a:lnSpc>
            </a:pPr>
            <a:r>
              <a:rPr lang="en-US" b="true" sz="1999" spc="-61">
                <a:solidFill>
                  <a:srgbClr val="FFFFFF"/>
                </a:solidFill>
                <a:latin typeface="Poppins Semi-Bold"/>
                <a:ea typeface="Poppins Semi-Bold"/>
                <a:cs typeface="Poppins Semi-Bold"/>
                <a:sym typeface="Poppins Semi-Bold"/>
              </a:rPr>
              <a:t>Disposable Cutlery</a:t>
            </a:r>
          </a:p>
          <a:p>
            <a:pPr algn="ctr">
              <a:lnSpc>
                <a:spcPts val="2799"/>
              </a:lnSpc>
            </a:pPr>
            <a:r>
              <a:rPr lang="en-US" b="true" sz="1999" spc="-61">
                <a:solidFill>
                  <a:srgbClr val="FFFFFF"/>
                </a:solidFill>
                <a:latin typeface="Poppins Semi-Bold"/>
                <a:ea typeface="Poppins Semi-Bold"/>
                <a:cs typeface="Poppins Semi-Bold"/>
                <a:sym typeface="Poppins Semi-Bold"/>
              </a:rPr>
              <a:t>Any Non-Compostable</a:t>
            </a:r>
          </a:p>
          <a:p>
            <a:pPr algn="ctr" marL="0" indent="0" lvl="0">
              <a:lnSpc>
                <a:spcPts val="2799"/>
              </a:lnSpc>
              <a:spcBef>
                <a:spcPct val="0"/>
              </a:spcBef>
            </a:pPr>
            <a:r>
              <a:rPr lang="en-US" b="true" sz="1999" spc="-61">
                <a:solidFill>
                  <a:srgbClr val="FFFFFF"/>
                </a:solidFill>
                <a:latin typeface="Poppins Semi-Bold"/>
                <a:ea typeface="Poppins Semi-Bold"/>
                <a:cs typeface="Poppins Semi-Bold"/>
                <a:sym typeface="Poppins Semi-Bold"/>
              </a:rPr>
              <a:t>Packaging</a:t>
            </a:r>
          </a:p>
        </p:txBody>
      </p:sp>
      <p:sp>
        <p:nvSpPr>
          <p:cNvPr name="TextBox 14" id="14"/>
          <p:cNvSpPr txBox="true"/>
          <p:nvPr/>
        </p:nvSpPr>
        <p:spPr>
          <a:xfrm rot="0">
            <a:off x="554543" y="6616401"/>
            <a:ext cx="3043684" cy="282575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99"/>
              </a:lnSpc>
            </a:pPr>
            <a:r>
              <a:rPr lang="en-US" b="true" sz="1999" spc="-61">
                <a:solidFill>
                  <a:srgbClr val="FFFFFF"/>
                </a:solidFill>
                <a:latin typeface="Poppins Semi-Bold"/>
                <a:ea typeface="Poppins Semi-Bold"/>
                <a:cs typeface="Poppins Semi-Bold"/>
                <a:sym typeface="Poppins Semi-Bold"/>
              </a:rPr>
              <a:t>Leftover Food</a:t>
            </a:r>
          </a:p>
          <a:p>
            <a:pPr algn="ctr" marL="0" indent="0" lvl="0">
              <a:lnSpc>
                <a:spcPts val="2799"/>
              </a:lnSpc>
              <a:spcBef>
                <a:spcPct val="0"/>
              </a:spcBef>
            </a:pPr>
            <a:r>
              <a:rPr lang="en-US" b="true" sz="1999" spc="-61">
                <a:solidFill>
                  <a:srgbClr val="FFFFFF"/>
                </a:solidFill>
                <a:latin typeface="Poppins Semi-Bold"/>
                <a:ea typeface="Poppins Semi-Bold"/>
                <a:cs typeface="Poppins Semi-Bold"/>
                <a:sym typeface="Poppins Semi-Bold"/>
              </a:rPr>
              <a:t>Fruit &amp; Veg Peelings</a:t>
            </a:r>
          </a:p>
          <a:p>
            <a:pPr algn="ctr" marL="0" indent="0" lvl="0">
              <a:lnSpc>
                <a:spcPts val="2799"/>
              </a:lnSpc>
              <a:spcBef>
                <a:spcPct val="0"/>
              </a:spcBef>
            </a:pPr>
            <a:r>
              <a:rPr lang="en-US" b="true" sz="1999" spc="-61" strike="noStrike" u="none">
                <a:solidFill>
                  <a:srgbClr val="FFFFFF"/>
                </a:solidFill>
                <a:latin typeface="Poppins Semi-Bold"/>
                <a:ea typeface="Poppins Semi-Bold"/>
                <a:cs typeface="Poppins Semi-Bold"/>
                <a:sym typeface="Poppins Semi-Bold"/>
              </a:rPr>
              <a:t>Plate Scrapings</a:t>
            </a:r>
          </a:p>
          <a:p>
            <a:pPr algn="ctr" marL="0" indent="0" lvl="0">
              <a:lnSpc>
                <a:spcPts val="2799"/>
              </a:lnSpc>
              <a:spcBef>
                <a:spcPct val="0"/>
              </a:spcBef>
            </a:pPr>
            <a:r>
              <a:rPr lang="en-US" b="true" sz="1999" spc="-61">
                <a:solidFill>
                  <a:srgbClr val="FFFFFF"/>
                </a:solidFill>
                <a:latin typeface="Poppins Semi-Bold"/>
                <a:ea typeface="Poppins Semi-Bold"/>
                <a:cs typeface="Poppins Semi-Bold"/>
                <a:sym typeface="Poppins Semi-Bold"/>
              </a:rPr>
              <a:t>Tea Bags</a:t>
            </a:r>
          </a:p>
          <a:p>
            <a:pPr algn="ctr" marL="0" indent="0" lvl="0">
              <a:lnSpc>
                <a:spcPts val="2799"/>
              </a:lnSpc>
              <a:spcBef>
                <a:spcPct val="0"/>
              </a:spcBef>
            </a:pPr>
            <a:r>
              <a:rPr lang="en-US" b="true" sz="1999" spc="-61" strike="noStrike" u="none">
                <a:solidFill>
                  <a:srgbClr val="FFFFFF"/>
                </a:solidFill>
                <a:latin typeface="Poppins Semi-Bold"/>
                <a:ea typeface="Poppins Semi-Bold"/>
                <a:cs typeface="Poppins Semi-Bold"/>
                <a:sym typeface="Poppins Semi-Bold"/>
              </a:rPr>
              <a:t>Coffee Grounds</a:t>
            </a:r>
          </a:p>
          <a:p>
            <a:pPr algn="ctr" marL="0" indent="0" lvl="0">
              <a:lnSpc>
                <a:spcPts val="2799"/>
              </a:lnSpc>
              <a:spcBef>
                <a:spcPct val="0"/>
              </a:spcBef>
            </a:pPr>
            <a:r>
              <a:rPr lang="en-US" b="true" sz="1999" spc="-61" strike="noStrike" u="none">
                <a:solidFill>
                  <a:srgbClr val="FFFFFF"/>
                </a:solidFill>
                <a:latin typeface="Poppins Semi-Bold"/>
                <a:ea typeface="Poppins Semi-Bold"/>
                <a:cs typeface="Poppins Semi-Bold"/>
                <a:sym typeface="Poppins Semi-Bold"/>
              </a:rPr>
              <a:t>Meat, Fish &amp; Bones</a:t>
            </a:r>
          </a:p>
          <a:p>
            <a:pPr algn="ctr" marL="0" indent="0" lvl="0">
              <a:lnSpc>
                <a:spcPts val="2799"/>
              </a:lnSpc>
              <a:spcBef>
                <a:spcPct val="0"/>
              </a:spcBef>
            </a:pPr>
            <a:r>
              <a:rPr lang="en-US" b="true" sz="1999" spc="-61" strike="noStrike" u="none">
                <a:solidFill>
                  <a:srgbClr val="FFFFFF"/>
                </a:solidFill>
                <a:latin typeface="Poppins Semi-Bold"/>
                <a:ea typeface="Poppins Semi-Bold"/>
                <a:cs typeface="Poppins Semi-Bold"/>
                <a:sym typeface="Poppins Semi-Bold"/>
              </a:rPr>
              <a:t>Compostable Packaging</a:t>
            </a:r>
          </a:p>
          <a:p>
            <a:pPr algn="ctr" marL="0" indent="0" lvl="0">
              <a:lnSpc>
                <a:spcPts val="2799"/>
              </a:lnSpc>
              <a:spcBef>
                <a:spcPct val="0"/>
              </a:spcBef>
            </a:pPr>
            <a:r>
              <a:rPr lang="en-US" b="true" sz="1999" spc="-61" strike="noStrike" u="none">
                <a:solidFill>
                  <a:srgbClr val="FFFFFF"/>
                </a:solidFill>
                <a:latin typeface="Poppins Semi-Bold"/>
                <a:ea typeface="Poppins Semi-Bold"/>
                <a:cs typeface="Poppins Semi-Bold"/>
                <a:sym typeface="Poppins Semi-Bold"/>
              </a:rPr>
              <a:t>Fruit Stones &amp; Nut Shells</a:t>
            </a:r>
          </a:p>
        </p:txBody>
      </p:sp>
      <p:sp>
        <p:nvSpPr>
          <p:cNvPr name="Freeform 15" id="15"/>
          <p:cNvSpPr/>
          <p:nvPr/>
        </p:nvSpPr>
        <p:spPr>
          <a:xfrm flipH="false" flipV="false" rot="0">
            <a:off x="3319763" y="347069"/>
            <a:ext cx="920473" cy="864094"/>
          </a:xfrm>
          <a:custGeom>
            <a:avLst/>
            <a:gdLst/>
            <a:ahLst/>
            <a:cxnLst/>
            <a:rect r="r" b="b" t="t" l="l"/>
            <a:pathLst>
              <a:path h="864094" w="920473">
                <a:moveTo>
                  <a:pt x="0" y="0"/>
                </a:moveTo>
                <a:lnTo>
                  <a:pt x="920474" y="0"/>
                </a:lnTo>
                <a:lnTo>
                  <a:pt x="920474" y="864095"/>
                </a:lnTo>
                <a:lnTo>
                  <a:pt x="0" y="864095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16" id="16"/>
          <p:cNvGrpSpPr/>
          <p:nvPr/>
        </p:nvGrpSpPr>
        <p:grpSpPr>
          <a:xfrm rot="0">
            <a:off x="5617394" y="356403"/>
            <a:ext cx="1283676" cy="1283676"/>
            <a:chOff x="0" y="0"/>
            <a:chExt cx="460040" cy="460040"/>
          </a:xfrm>
        </p:grpSpPr>
        <p:sp>
          <p:nvSpPr>
            <p:cNvPr name="Freeform 17" id="17"/>
            <p:cNvSpPr/>
            <p:nvPr/>
          </p:nvSpPr>
          <p:spPr>
            <a:xfrm flipH="false" flipV="false" rot="0">
              <a:off x="0" y="0"/>
              <a:ext cx="460040" cy="460040"/>
            </a:xfrm>
            <a:custGeom>
              <a:avLst/>
              <a:gdLst/>
              <a:ahLst/>
              <a:cxnLst/>
              <a:rect r="r" b="b" t="t" l="l"/>
              <a:pathLst>
                <a:path h="460040" w="460040">
                  <a:moveTo>
                    <a:pt x="0" y="0"/>
                  </a:moveTo>
                  <a:lnTo>
                    <a:pt x="460040" y="0"/>
                  </a:lnTo>
                  <a:lnTo>
                    <a:pt x="460040" y="460040"/>
                  </a:lnTo>
                  <a:lnTo>
                    <a:pt x="0" y="460040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1905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8" id="18"/>
            <p:cNvSpPr txBox="true"/>
            <p:nvPr/>
          </p:nvSpPr>
          <p:spPr>
            <a:xfrm>
              <a:off x="0" y="-19050"/>
              <a:ext cx="460040" cy="47909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679"/>
                </a:lnSpc>
              </a:pPr>
            </a:p>
          </p:txBody>
        </p:sp>
      </p:grpSp>
      <p:sp>
        <p:nvSpPr>
          <p:cNvPr name="TextBox 19" id="19"/>
          <p:cNvSpPr txBox="true"/>
          <p:nvPr/>
        </p:nvSpPr>
        <p:spPr>
          <a:xfrm rot="0">
            <a:off x="5736083" y="741017"/>
            <a:ext cx="1046299" cy="47634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1876"/>
              </a:lnSpc>
              <a:spcBef>
                <a:spcPct val="0"/>
              </a:spcBef>
            </a:pPr>
            <a:r>
              <a:rPr lang="en-US" b="true" sz="1340" spc="-41">
                <a:solidFill>
                  <a:srgbClr val="000000"/>
                </a:solidFill>
                <a:latin typeface="Poppins Heavy"/>
                <a:ea typeface="Poppins Heavy"/>
                <a:cs typeface="Poppins Heavy"/>
                <a:sym typeface="Poppins Heavy"/>
              </a:rPr>
              <a:t>ENTER YOUR LOGO HERE</a:t>
            </a:r>
          </a:p>
        </p:txBody>
      </p:sp>
      <p:sp>
        <p:nvSpPr>
          <p:cNvPr name="TextBox 20" id="20"/>
          <p:cNvSpPr txBox="true"/>
          <p:nvPr/>
        </p:nvSpPr>
        <p:spPr>
          <a:xfrm rot="0">
            <a:off x="2855080" y="1112590"/>
            <a:ext cx="1849840" cy="61724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735"/>
              </a:lnSpc>
              <a:spcBef>
                <a:spcPct val="0"/>
              </a:spcBef>
            </a:pPr>
            <a:r>
              <a:rPr lang="en-US" b="true" sz="3382" spc="-104">
                <a:solidFill>
                  <a:srgbClr val="8CC640"/>
                </a:solidFill>
                <a:latin typeface="Poppins Heavy"/>
                <a:ea typeface="Poppins Heavy"/>
                <a:cs typeface="Poppins Heavy"/>
                <a:sym typeface="Poppins Heavy"/>
              </a:rPr>
              <a:t>RECYCLE</a:t>
            </a:r>
          </a:p>
        </p:txBody>
      </p:sp>
      <p:sp>
        <p:nvSpPr>
          <p:cNvPr name="Freeform 21" id="21"/>
          <p:cNvSpPr/>
          <p:nvPr/>
        </p:nvSpPr>
        <p:spPr>
          <a:xfrm flipH="false" flipV="false" rot="0">
            <a:off x="777168" y="398045"/>
            <a:ext cx="1167512" cy="1242034"/>
          </a:xfrm>
          <a:custGeom>
            <a:avLst/>
            <a:gdLst/>
            <a:ahLst/>
            <a:cxnLst/>
            <a:rect r="r" b="b" t="t" l="l"/>
            <a:pathLst>
              <a:path h="1242034" w="1167512">
                <a:moveTo>
                  <a:pt x="0" y="0"/>
                </a:moveTo>
                <a:lnTo>
                  <a:pt x="1167511" y="0"/>
                </a:lnTo>
                <a:lnTo>
                  <a:pt x="1167511" y="1242033"/>
                </a:lnTo>
                <a:lnTo>
                  <a:pt x="0" y="1242033"/>
                </a:lnTo>
                <a:lnTo>
                  <a:pt x="0" y="0"/>
                </a:lnTo>
                <a:close/>
              </a:path>
            </a:pathLst>
          </a:custGeom>
          <a:blipFill>
            <a:blip r:embed="rId8"/>
            <a:stretch>
              <a:fillRect l="0" t="0" r="0" b="0"/>
            </a:stretch>
          </a:blipFill>
        </p:spPr>
      </p:sp>
      <p:sp>
        <p:nvSpPr>
          <p:cNvPr name="TextBox 22" id="22"/>
          <p:cNvSpPr txBox="true"/>
          <p:nvPr/>
        </p:nvSpPr>
        <p:spPr>
          <a:xfrm rot="0">
            <a:off x="1933412" y="10379795"/>
            <a:ext cx="3693175" cy="2402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1876"/>
              </a:lnSpc>
              <a:spcBef>
                <a:spcPct val="0"/>
              </a:spcBef>
            </a:pPr>
            <a:r>
              <a:rPr lang="en-US" b="true" sz="1340" spc="-41">
                <a:solidFill>
                  <a:srgbClr val="000000"/>
                </a:solidFill>
                <a:latin typeface="Poppins Heavy"/>
                <a:ea typeface="Poppins Heavy"/>
                <a:cs typeface="Poppins Heavy"/>
                <a:sym typeface="Poppins Heavy"/>
              </a:rPr>
              <a:t>SALES@SUMMITHYGIENE.COM</a:t>
            </a:r>
          </a:p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372769" y="1952426"/>
            <a:ext cx="6816301" cy="8367759"/>
            <a:chOff x="0" y="0"/>
            <a:chExt cx="2442808" cy="2998816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2442808" cy="2998816"/>
            </a:xfrm>
            <a:custGeom>
              <a:avLst/>
              <a:gdLst/>
              <a:ahLst/>
              <a:cxnLst/>
              <a:rect r="r" b="b" t="t" l="l"/>
              <a:pathLst>
                <a:path h="2998816" w="2442808">
                  <a:moveTo>
                    <a:pt x="45432" y="0"/>
                  </a:moveTo>
                  <a:lnTo>
                    <a:pt x="2397377" y="0"/>
                  </a:lnTo>
                  <a:cubicBezTo>
                    <a:pt x="2422468" y="0"/>
                    <a:pt x="2442808" y="20341"/>
                    <a:pt x="2442808" y="45432"/>
                  </a:cubicBezTo>
                  <a:lnTo>
                    <a:pt x="2442808" y="2953384"/>
                  </a:lnTo>
                  <a:cubicBezTo>
                    <a:pt x="2442808" y="2965433"/>
                    <a:pt x="2438022" y="2976989"/>
                    <a:pt x="2429502" y="2985509"/>
                  </a:cubicBezTo>
                  <a:cubicBezTo>
                    <a:pt x="2420981" y="2994029"/>
                    <a:pt x="2409426" y="2998816"/>
                    <a:pt x="2397377" y="2998816"/>
                  </a:cubicBezTo>
                  <a:lnTo>
                    <a:pt x="45432" y="2998816"/>
                  </a:lnTo>
                  <a:cubicBezTo>
                    <a:pt x="33383" y="2998816"/>
                    <a:pt x="21827" y="2994029"/>
                    <a:pt x="13307" y="2985509"/>
                  </a:cubicBezTo>
                  <a:cubicBezTo>
                    <a:pt x="4787" y="2976989"/>
                    <a:pt x="0" y="2965433"/>
                    <a:pt x="0" y="2953384"/>
                  </a:cubicBezTo>
                  <a:lnTo>
                    <a:pt x="0" y="45432"/>
                  </a:lnTo>
                  <a:cubicBezTo>
                    <a:pt x="0" y="33383"/>
                    <a:pt x="4787" y="21827"/>
                    <a:pt x="13307" y="13307"/>
                  </a:cubicBezTo>
                  <a:cubicBezTo>
                    <a:pt x="21827" y="4787"/>
                    <a:pt x="33383" y="0"/>
                    <a:pt x="45432" y="0"/>
                  </a:cubicBezTo>
                  <a:close/>
                </a:path>
              </a:pathLst>
            </a:custGeom>
            <a:solidFill>
              <a:srgbClr val="35A2D5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19050"/>
              <a:ext cx="2442808" cy="3017866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679"/>
                </a:lnSpc>
              </a:pPr>
            </a:p>
          </p:txBody>
        </p:sp>
      </p:grpSp>
      <p:grpSp>
        <p:nvGrpSpPr>
          <p:cNvPr name="Group 5" id="5"/>
          <p:cNvGrpSpPr/>
          <p:nvPr/>
        </p:nvGrpSpPr>
        <p:grpSpPr>
          <a:xfrm rot="0">
            <a:off x="371850" y="2530230"/>
            <a:ext cx="6816301" cy="1944719"/>
            <a:chOff x="0" y="0"/>
            <a:chExt cx="2442808" cy="696944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2442808" cy="696944"/>
            </a:xfrm>
            <a:custGeom>
              <a:avLst/>
              <a:gdLst/>
              <a:ahLst/>
              <a:cxnLst/>
              <a:rect r="r" b="b" t="t" l="l"/>
              <a:pathLst>
                <a:path h="696944" w="2442808">
                  <a:moveTo>
                    <a:pt x="0" y="0"/>
                  </a:moveTo>
                  <a:lnTo>
                    <a:pt x="2442808" y="0"/>
                  </a:lnTo>
                  <a:lnTo>
                    <a:pt x="2442808" y="696944"/>
                  </a:lnTo>
                  <a:lnTo>
                    <a:pt x="0" y="696944"/>
                  </a:lnTo>
                  <a:close/>
                </a:path>
              </a:pathLst>
            </a:custGeom>
            <a:solidFill>
              <a:srgbClr val="FFFFFF">
                <a:alpha val="60784"/>
              </a:srgbClr>
            </a:solidFill>
          </p:spPr>
        </p:sp>
        <p:sp>
          <p:nvSpPr>
            <p:cNvPr name="TextBox 7" id="7"/>
            <p:cNvSpPr txBox="true"/>
            <p:nvPr/>
          </p:nvSpPr>
          <p:spPr>
            <a:xfrm>
              <a:off x="0" y="-19050"/>
              <a:ext cx="2442808" cy="71599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679"/>
                </a:lnSpc>
              </a:pPr>
            </a:p>
          </p:txBody>
        </p:sp>
      </p:grpSp>
      <p:sp>
        <p:nvSpPr>
          <p:cNvPr name="Freeform 8" id="8"/>
          <p:cNvSpPr/>
          <p:nvPr/>
        </p:nvSpPr>
        <p:spPr>
          <a:xfrm flipH="false" flipV="false" rot="0">
            <a:off x="4960285" y="4843345"/>
            <a:ext cx="1046660" cy="1046660"/>
          </a:xfrm>
          <a:custGeom>
            <a:avLst/>
            <a:gdLst/>
            <a:ahLst/>
            <a:cxnLst/>
            <a:rect r="r" b="b" t="t" l="l"/>
            <a:pathLst>
              <a:path h="1046660" w="1046660">
                <a:moveTo>
                  <a:pt x="0" y="0"/>
                </a:moveTo>
                <a:lnTo>
                  <a:pt x="1046660" y="0"/>
                </a:lnTo>
                <a:lnTo>
                  <a:pt x="1046660" y="1046660"/>
                </a:lnTo>
                <a:lnTo>
                  <a:pt x="0" y="104666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9" id="9"/>
          <p:cNvSpPr/>
          <p:nvPr/>
        </p:nvSpPr>
        <p:spPr>
          <a:xfrm flipH="false" flipV="false" rot="0">
            <a:off x="1553055" y="4843345"/>
            <a:ext cx="1046660" cy="1046660"/>
          </a:xfrm>
          <a:custGeom>
            <a:avLst/>
            <a:gdLst/>
            <a:ahLst/>
            <a:cxnLst/>
            <a:rect r="r" b="b" t="t" l="l"/>
            <a:pathLst>
              <a:path h="1046660" w="1046660">
                <a:moveTo>
                  <a:pt x="0" y="0"/>
                </a:moveTo>
                <a:lnTo>
                  <a:pt x="1046660" y="0"/>
                </a:lnTo>
                <a:lnTo>
                  <a:pt x="1046660" y="1046660"/>
                </a:lnTo>
                <a:lnTo>
                  <a:pt x="0" y="104666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0" id="10"/>
          <p:cNvSpPr txBox="true"/>
          <p:nvPr/>
        </p:nvSpPr>
        <p:spPr>
          <a:xfrm rot="0">
            <a:off x="1386194" y="6115155"/>
            <a:ext cx="1380381" cy="35877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99"/>
              </a:lnSpc>
              <a:spcBef>
                <a:spcPct val="0"/>
              </a:spcBef>
            </a:pPr>
            <a:r>
              <a:rPr lang="en-US" b="true" sz="1999" spc="-61">
                <a:solidFill>
                  <a:srgbClr val="FFFFFF"/>
                </a:solidFill>
                <a:latin typeface="Poppins Heavy"/>
                <a:ea typeface="Poppins Heavy"/>
                <a:cs typeface="Poppins Heavy"/>
                <a:sym typeface="Poppins Heavy"/>
              </a:rPr>
              <a:t>YES PLEASE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4752125" y="6115155"/>
            <a:ext cx="1462980" cy="35877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2799"/>
              </a:lnSpc>
              <a:spcBef>
                <a:spcPct val="0"/>
              </a:spcBef>
            </a:pPr>
            <a:r>
              <a:rPr lang="en-US" b="true" sz="1999" spc="-61" strike="noStrike" u="none">
                <a:solidFill>
                  <a:srgbClr val="FFFFFF"/>
                </a:solidFill>
                <a:latin typeface="Poppins Heavy"/>
                <a:ea typeface="Poppins Heavy"/>
                <a:cs typeface="Poppins Heavy"/>
                <a:sym typeface="Poppins Heavy"/>
              </a:rPr>
              <a:t>NO THANKS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610742" y="3114440"/>
            <a:ext cx="6338516" cy="83345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834"/>
              </a:lnSpc>
            </a:pPr>
            <a:r>
              <a:rPr lang="en-US" b="true" sz="5893" spc="-182">
                <a:solidFill>
                  <a:srgbClr val="35A2D5"/>
                </a:solidFill>
                <a:latin typeface="Poppins Heavy"/>
                <a:ea typeface="Poppins Heavy"/>
                <a:cs typeface="Poppins Heavy"/>
                <a:sym typeface="Poppins Heavy"/>
              </a:rPr>
              <a:t>PAPER &amp; CARD</a:t>
            </a:r>
          </a:p>
        </p:txBody>
      </p:sp>
      <p:sp>
        <p:nvSpPr>
          <p:cNvPr name="TextBox 13" id="13"/>
          <p:cNvSpPr txBox="true"/>
          <p:nvPr/>
        </p:nvSpPr>
        <p:spPr>
          <a:xfrm rot="0">
            <a:off x="4032616" y="6616401"/>
            <a:ext cx="2902000" cy="317817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2799"/>
              </a:lnSpc>
              <a:spcBef>
                <a:spcPct val="0"/>
              </a:spcBef>
            </a:pPr>
            <a:r>
              <a:rPr lang="en-US" b="true" sz="1999" spc="-61" strike="noStrike" u="none">
                <a:solidFill>
                  <a:srgbClr val="FFFFFF"/>
                </a:solidFill>
                <a:latin typeface="Poppins Semi-Bold"/>
                <a:ea typeface="Poppins Semi-Bold"/>
                <a:cs typeface="Poppins Semi-Bold"/>
                <a:sym typeface="Poppins Semi-Bold"/>
              </a:rPr>
              <a:t>Paper Towels &amp; Tissues</a:t>
            </a:r>
          </a:p>
          <a:p>
            <a:pPr algn="ctr" marL="0" indent="0" lvl="0">
              <a:lnSpc>
                <a:spcPts val="2799"/>
              </a:lnSpc>
              <a:spcBef>
                <a:spcPct val="0"/>
              </a:spcBef>
            </a:pPr>
            <a:r>
              <a:rPr lang="en-US" b="true" sz="1999" spc="-61" strike="noStrike" u="none">
                <a:solidFill>
                  <a:srgbClr val="FFFFFF"/>
                </a:solidFill>
                <a:latin typeface="Poppins Semi-Bold"/>
                <a:ea typeface="Poppins Semi-Bold"/>
                <a:cs typeface="Poppins Semi-Bold"/>
                <a:sym typeface="Poppins Semi-Bold"/>
              </a:rPr>
              <a:t>Food Waste</a:t>
            </a:r>
          </a:p>
          <a:p>
            <a:pPr algn="ctr" marL="0" indent="0" lvl="0">
              <a:lnSpc>
                <a:spcPts val="2799"/>
              </a:lnSpc>
              <a:spcBef>
                <a:spcPct val="0"/>
              </a:spcBef>
            </a:pPr>
            <a:r>
              <a:rPr lang="en-US" b="true" sz="1999" spc="-61" strike="noStrike" u="none">
                <a:solidFill>
                  <a:srgbClr val="FFFFFF"/>
                </a:solidFill>
                <a:latin typeface="Poppins Semi-Bold"/>
                <a:ea typeface="Poppins Semi-Bold"/>
                <a:cs typeface="Poppins Semi-Bold"/>
                <a:sym typeface="Poppins Semi-Bold"/>
              </a:rPr>
              <a:t>Disposable Coffee Cups</a:t>
            </a:r>
          </a:p>
          <a:p>
            <a:pPr algn="ctr" marL="0" indent="0" lvl="0">
              <a:lnSpc>
                <a:spcPts val="2799"/>
              </a:lnSpc>
              <a:spcBef>
                <a:spcPct val="0"/>
              </a:spcBef>
            </a:pPr>
            <a:r>
              <a:rPr lang="en-US" b="true" sz="1999" spc="-61" strike="noStrike" u="none">
                <a:solidFill>
                  <a:srgbClr val="FFFFFF"/>
                </a:solidFill>
                <a:latin typeface="Poppins Semi-Bold"/>
                <a:ea typeface="Poppins Semi-Bold"/>
                <a:cs typeface="Poppins Semi-Bold"/>
                <a:sym typeface="Poppins Semi-Bold"/>
              </a:rPr>
              <a:t>Bubble Wrap</a:t>
            </a:r>
          </a:p>
          <a:p>
            <a:pPr algn="ctr" marL="0" indent="0" lvl="0">
              <a:lnSpc>
                <a:spcPts val="2799"/>
              </a:lnSpc>
              <a:spcBef>
                <a:spcPct val="0"/>
              </a:spcBef>
            </a:pPr>
            <a:r>
              <a:rPr lang="en-US" b="true" sz="1999" spc="-61" strike="noStrike" u="none">
                <a:solidFill>
                  <a:srgbClr val="FFFFFF"/>
                </a:solidFill>
                <a:latin typeface="Poppins Semi-Bold"/>
                <a:ea typeface="Poppins Semi-Bold"/>
                <a:cs typeface="Poppins Semi-Bold"/>
                <a:sym typeface="Poppins Semi-Bold"/>
              </a:rPr>
              <a:t>Jiffy Bags</a:t>
            </a:r>
          </a:p>
          <a:p>
            <a:pPr algn="ctr" marL="0" indent="0" lvl="0">
              <a:lnSpc>
                <a:spcPts val="2799"/>
              </a:lnSpc>
              <a:spcBef>
                <a:spcPct val="0"/>
              </a:spcBef>
            </a:pPr>
            <a:r>
              <a:rPr lang="en-US" b="true" sz="1999" spc="-61" strike="noStrike" u="none">
                <a:solidFill>
                  <a:srgbClr val="FFFFFF"/>
                </a:solidFill>
                <a:latin typeface="Poppins Semi-Bold"/>
                <a:ea typeface="Poppins Semi-Bold"/>
                <a:cs typeface="Poppins Semi-Bold"/>
                <a:sym typeface="Poppins Semi-Bold"/>
              </a:rPr>
              <a:t>Glass Bottles or Jars</a:t>
            </a:r>
          </a:p>
          <a:p>
            <a:pPr algn="ctr" marL="0" indent="0" lvl="0">
              <a:lnSpc>
                <a:spcPts val="2799"/>
              </a:lnSpc>
              <a:spcBef>
                <a:spcPct val="0"/>
              </a:spcBef>
            </a:pPr>
            <a:r>
              <a:rPr lang="en-US" b="true" sz="1999" spc="-61" strike="noStrike" u="none">
                <a:solidFill>
                  <a:srgbClr val="FFFFFF"/>
                </a:solidFill>
                <a:latin typeface="Poppins Semi-Bold"/>
                <a:ea typeface="Poppins Semi-Bold"/>
                <a:cs typeface="Poppins Semi-Bold"/>
                <a:sym typeface="Poppins Semi-Bold"/>
              </a:rPr>
              <a:t>Sticky Labels</a:t>
            </a:r>
          </a:p>
          <a:p>
            <a:pPr algn="ctr" marL="0" indent="0" lvl="0">
              <a:lnSpc>
                <a:spcPts val="2799"/>
              </a:lnSpc>
              <a:spcBef>
                <a:spcPct val="0"/>
              </a:spcBef>
            </a:pPr>
            <a:r>
              <a:rPr lang="en-US" b="true" sz="1999" spc="-61" strike="noStrike" u="none">
                <a:solidFill>
                  <a:srgbClr val="FFFFFF"/>
                </a:solidFill>
                <a:latin typeface="Poppins Semi-Bold"/>
                <a:ea typeface="Poppins Semi-Bold"/>
                <a:cs typeface="Poppins Semi-Bold"/>
                <a:sym typeface="Poppins Semi-Bold"/>
              </a:rPr>
              <a:t>Packaging Tape</a:t>
            </a:r>
          </a:p>
          <a:p>
            <a:pPr algn="ctr" marL="0" indent="0" lvl="0">
              <a:lnSpc>
                <a:spcPts val="2799"/>
              </a:lnSpc>
              <a:spcBef>
                <a:spcPct val="0"/>
              </a:spcBef>
            </a:pPr>
            <a:r>
              <a:rPr lang="en-US" b="true" sz="1999" spc="-61" strike="noStrike" u="none">
                <a:solidFill>
                  <a:srgbClr val="FFFFFF"/>
                </a:solidFill>
                <a:latin typeface="Poppins Semi-Bold"/>
                <a:ea typeface="Poppins Semi-Bold"/>
                <a:cs typeface="Poppins Semi-Bold"/>
                <a:sym typeface="Poppins Semi-Bold"/>
              </a:rPr>
              <a:t>Soiled Paper &amp; Card</a:t>
            </a:r>
          </a:p>
        </p:txBody>
      </p:sp>
      <p:sp>
        <p:nvSpPr>
          <p:cNvPr name="TextBox 14" id="14"/>
          <p:cNvSpPr txBox="true"/>
          <p:nvPr/>
        </p:nvSpPr>
        <p:spPr>
          <a:xfrm rot="0">
            <a:off x="1014942" y="6616401"/>
            <a:ext cx="2122884" cy="317817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2799"/>
              </a:lnSpc>
              <a:spcBef>
                <a:spcPct val="0"/>
              </a:spcBef>
            </a:pPr>
            <a:r>
              <a:rPr lang="en-US" b="true" sz="1999" spc="-61" strike="noStrike" u="none">
                <a:solidFill>
                  <a:srgbClr val="FFFFFF"/>
                </a:solidFill>
                <a:latin typeface="Poppins Semi-Bold"/>
                <a:ea typeface="Poppins Semi-Bold"/>
                <a:cs typeface="Poppins Semi-Bold"/>
                <a:sym typeface="Poppins Semi-Bold"/>
              </a:rPr>
              <a:t>Office Paper</a:t>
            </a:r>
          </a:p>
          <a:p>
            <a:pPr algn="ctr" marL="0" indent="0" lvl="0">
              <a:lnSpc>
                <a:spcPts val="2799"/>
              </a:lnSpc>
              <a:spcBef>
                <a:spcPct val="0"/>
              </a:spcBef>
            </a:pPr>
            <a:r>
              <a:rPr lang="en-US" b="true" sz="1999" spc="-61" strike="noStrike" u="none">
                <a:solidFill>
                  <a:srgbClr val="FFFFFF"/>
                </a:solidFill>
                <a:latin typeface="Poppins Semi-Bold"/>
                <a:ea typeface="Poppins Semi-Bold"/>
                <a:cs typeface="Poppins Semi-Bold"/>
                <a:sym typeface="Poppins Semi-Bold"/>
              </a:rPr>
              <a:t>Cardboard Boxes</a:t>
            </a:r>
          </a:p>
          <a:p>
            <a:pPr algn="ctr" marL="0" indent="0" lvl="0">
              <a:lnSpc>
                <a:spcPts val="2799"/>
              </a:lnSpc>
              <a:spcBef>
                <a:spcPct val="0"/>
              </a:spcBef>
            </a:pPr>
            <a:r>
              <a:rPr lang="en-US" b="true" sz="1999" spc="-61" strike="noStrike" u="none">
                <a:solidFill>
                  <a:srgbClr val="FFFFFF"/>
                </a:solidFill>
                <a:latin typeface="Poppins Semi-Bold"/>
                <a:ea typeface="Poppins Semi-Bold"/>
                <a:cs typeface="Poppins Semi-Bold"/>
                <a:sym typeface="Poppins Semi-Bold"/>
              </a:rPr>
              <a:t>Catalogues</a:t>
            </a:r>
          </a:p>
          <a:p>
            <a:pPr algn="ctr" marL="0" indent="0" lvl="0">
              <a:lnSpc>
                <a:spcPts val="2799"/>
              </a:lnSpc>
              <a:spcBef>
                <a:spcPct val="0"/>
              </a:spcBef>
            </a:pPr>
            <a:r>
              <a:rPr lang="en-US" b="true" sz="1999" spc="-61" strike="noStrike" u="none">
                <a:solidFill>
                  <a:srgbClr val="FFFFFF"/>
                </a:solidFill>
                <a:latin typeface="Poppins Semi-Bold"/>
                <a:ea typeface="Poppins Semi-Bold"/>
                <a:cs typeface="Poppins Semi-Bold"/>
                <a:sym typeface="Poppins Semi-Bold"/>
              </a:rPr>
              <a:t>Leaflets &amp; Flyers</a:t>
            </a:r>
          </a:p>
          <a:p>
            <a:pPr algn="ctr" marL="0" indent="0" lvl="0">
              <a:lnSpc>
                <a:spcPts val="2799"/>
              </a:lnSpc>
              <a:spcBef>
                <a:spcPct val="0"/>
              </a:spcBef>
            </a:pPr>
            <a:r>
              <a:rPr lang="en-US" b="true" sz="1999" spc="-61" strike="noStrike" u="none">
                <a:solidFill>
                  <a:srgbClr val="FFFFFF"/>
                </a:solidFill>
                <a:latin typeface="Poppins Semi-Bold"/>
                <a:ea typeface="Poppins Semi-Bold"/>
                <a:cs typeface="Poppins Semi-Bold"/>
                <a:sym typeface="Poppins Semi-Bold"/>
              </a:rPr>
              <a:t>Newspapers</a:t>
            </a:r>
          </a:p>
          <a:p>
            <a:pPr algn="ctr" marL="0" indent="0" lvl="0">
              <a:lnSpc>
                <a:spcPts val="2799"/>
              </a:lnSpc>
              <a:spcBef>
                <a:spcPct val="0"/>
              </a:spcBef>
            </a:pPr>
            <a:r>
              <a:rPr lang="en-US" b="true" sz="1999" spc="-61" strike="noStrike" u="none">
                <a:solidFill>
                  <a:srgbClr val="FFFFFF"/>
                </a:solidFill>
                <a:latin typeface="Poppins Semi-Bold"/>
                <a:ea typeface="Poppins Semi-Bold"/>
                <a:cs typeface="Poppins Semi-Bold"/>
                <a:sym typeface="Poppins Semi-Bold"/>
              </a:rPr>
              <a:t>Magazines</a:t>
            </a:r>
          </a:p>
          <a:p>
            <a:pPr algn="ctr" marL="0" indent="0" lvl="0">
              <a:lnSpc>
                <a:spcPts val="2799"/>
              </a:lnSpc>
              <a:spcBef>
                <a:spcPct val="0"/>
              </a:spcBef>
            </a:pPr>
            <a:r>
              <a:rPr lang="en-US" b="true" sz="1999" spc="-61" strike="noStrike" u="none">
                <a:solidFill>
                  <a:srgbClr val="FFFFFF"/>
                </a:solidFill>
                <a:latin typeface="Poppins Semi-Bold"/>
                <a:ea typeface="Poppins Semi-Bold"/>
                <a:cs typeface="Poppins Semi-Bold"/>
                <a:sym typeface="Poppins Semi-Bold"/>
              </a:rPr>
              <a:t>Envelopes</a:t>
            </a:r>
          </a:p>
          <a:p>
            <a:pPr algn="ctr" marL="0" indent="0" lvl="0">
              <a:lnSpc>
                <a:spcPts val="2799"/>
              </a:lnSpc>
              <a:spcBef>
                <a:spcPct val="0"/>
              </a:spcBef>
            </a:pPr>
            <a:r>
              <a:rPr lang="en-US" b="true" sz="1999" spc="-61" strike="noStrike" u="none">
                <a:solidFill>
                  <a:srgbClr val="FFFFFF"/>
                </a:solidFill>
                <a:latin typeface="Poppins Semi-Bold"/>
                <a:ea typeface="Poppins Semi-Bold"/>
                <a:cs typeface="Poppins Semi-Bold"/>
                <a:sym typeface="Poppins Semi-Bold"/>
              </a:rPr>
              <a:t>Postcards</a:t>
            </a:r>
          </a:p>
          <a:p>
            <a:pPr algn="ctr" marL="0" indent="0" lvl="0">
              <a:lnSpc>
                <a:spcPts val="2799"/>
              </a:lnSpc>
              <a:spcBef>
                <a:spcPct val="0"/>
              </a:spcBef>
            </a:pPr>
            <a:r>
              <a:rPr lang="en-US" b="true" sz="1999" spc="-61" strike="noStrike" u="none">
                <a:solidFill>
                  <a:srgbClr val="FFFFFF"/>
                </a:solidFill>
                <a:latin typeface="Poppins Semi-Bold"/>
                <a:ea typeface="Poppins Semi-Bold"/>
                <a:cs typeface="Poppins Semi-Bold"/>
                <a:sym typeface="Poppins Semi-Bold"/>
              </a:rPr>
              <a:t>Paper Packaging</a:t>
            </a:r>
          </a:p>
        </p:txBody>
      </p:sp>
      <p:sp>
        <p:nvSpPr>
          <p:cNvPr name="Freeform 15" id="15"/>
          <p:cNvSpPr/>
          <p:nvPr/>
        </p:nvSpPr>
        <p:spPr>
          <a:xfrm flipH="false" flipV="false" rot="0">
            <a:off x="3319763" y="347069"/>
            <a:ext cx="920473" cy="864094"/>
          </a:xfrm>
          <a:custGeom>
            <a:avLst/>
            <a:gdLst/>
            <a:ahLst/>
            <a:cxnLst/>
            <a:rect r="r" b="b" t="t" l="l"/>
            <a:pathLst>
              <a:path h="864094" w="920473">
                <a:moveTo>
                  <a:pt x="0" y="0"/>
                </a:moveTo>
                <a:lnTo>
                  <a:pt x="920474" y="0"/>
                </a:lnTo>
                <a:lnTo>
                  <a:pt x="920474" y="864095"/>
                </a:lnTo>
                <a:lnTo>
                  <a:pt x="0" y="864095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16" id="16"/>
          <p:cNvGrpSpPr/>
          <p:nvPr/>
        </p:nvGrpSpPr>
        <p:grpSpPr>
          <a:xfrm rot="0">
            <a:off x="5617394" y="356403"/>
            <a:ext cx="1283676" cy="1283676"/>
            <a:chOff x="0" y="0"/>
            <a:chExt cx="460040" cy="460040"/>
          </a:xfrm>
        </p:grpSpPr>
        <p:sp>
          <p:nvSpPr>
            <p:cNvPr name="Freeform 17" id="17"/>
            <p:cNvSpPr/>
            <p:nvPr/>
          </p:nvSpPr>
          <p:spPr>
            <a:xfrm flipH="false" flipV="false" rot="0">
              <a:off x="0" y="0"/>
              <a:ext cx="460040" cy="460040"/>
            </a:xfrm>
            <a:custGeom>
              <a:avLst/>
              <a:gdLst/>
              <a:ahLst/>
              <a:cxnLst/>
              <a:rect r="r" b="b" t="t" l="l"/>
              <a:pathLst>
                <a:path h="460040" w="460040">
                  <a:moveTo>
                    <a:pt x="0" y="0"/>
                  </a:moveTo>
                  <a:lnTo>
                    <a:pt x="460040" y="0"/>
                  </a:lnTo>
                  <a:lnTo>
                    <a:pt x="460040" y="460040"/>
                  </a:lnTo>
                  <a:lnTo>
                    <a:pt x="0" y="460040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1905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8" id="18"/>
            <p:cNvSpPr txBox="true"/>
            <p:nvPr/>
          </p:nvSpPr>
          <p:spPr>
            <a:xfrm>
              <a:off x="0" y="-19050"/>
              <a:ext cx="460040" cy="47909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679"/>
                </a:lnSpc>
              </a:pPr>
            </a:p>
          </p:txBody>
        </p:sp>
      </p:grpSp>
      <p:sp>
        <p:nvSpPr>
          <p:cNvPr name="TextBox 19" id="19"/>
          <p:cNvSpPr txBox="true"/>
          <p:nvPr/>
        </p:nvSpPr>
        <p:spPr>
          <a:xfrm rot="0">
            <a:off x="5736083" y="741017"/>
            <a:ext cx="1046299" cy="47634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1876"/>
              </a:lnSpc>
              <a:spcBef>
                <a:spcPct val="0"/>
              </a:spcBef>
            </a:pPr>
            <a:r>
              <a:rPr lang="en-US" b="true" sz="1340" spc="-41">
                <a:solidFill>
                  <a:srgbClr val="000000"/>
                </a:solidFill>
                <a:latin typeface="Poppins Heavy"/>
                <a:ea typeface="Poppins Heavy"/>
                <a:cs typeface="Poppins Heavy"/>
                <a:sym typeface="Poppins Heavy"/>
              </a:rPr>
              <a:t>ENTER YOUR LOGO HERE</a:t>
            </a:r>
          </a:p>
        </p:txBody>
      </p:sp>
      <p:sp>
        <p:nvSpPr>
          <p:cNvPr name="TextBox 20" id="20"/>
          <p:cNvSpPr txBox="true"/>
          <p:nvPr/>
        </p:nvSpPr>
        <p:spPr>
          <a:xfrm rot="0">
            <a:off x="2855080" y="1112590"/>
            <a:ext cx="1849840" cy="61724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735"/>
              </a:lnSpc>
              <a:spcBef>
                <a:spcPct val="0"/>
              </a:spcBef>
            </a:pPr>
            <a:r>
              <a:rPr lang="en-US" b="true" sz="3382" spc="-104">
                <a:solidFill>
                  <a:srgbClr val="8CC640"/>
                </a:solidFill>
                <a:latin typeface="Poppins Heavy"/>
                <a:ea typeface="Poppins Heavy"/>
                <a:cs typeface="Poppins Heavy"/>
                <a:sym typeface="Poppins Heavy"/>
              </a:rPr>
              <a:t>RECYCLE</a:t>
            </a:r>
          </a:p>
        </p:txBody>
      </p:sp>
      <p:sp>
        <p:nvSpPr>
          <p:cNvPr name="Freeform 21" id="21"/>
          <p:cNvSpPr/>
          <p:nvPr/>
        </p:nvSpPr>
        <p:spPr>
          <a:xfrm flipH="false" flipV="false" rot="0">
            <a:off x="777168" y="398045"/>
            <a:ext cx="1167512" cy="1242034"/>
          </a:xfrm>
          <a:custGeom>
            <a:avLst/>
            <a:gdLst/>
            <a:ahLst/>
            <a:cxnLst/>
            <a:rect r="r" b="b" t="t" l="l"/>
            <a:pathLst>
              <a:path h="1242034" w="1167512">
                <a:moveTo>
                  <a:pt x="0" y="0"/>
                </a:moveTo>
                <a:lnTo>
                  <a:pt x="1167511" y="0"/>
                </a:lnTo>
                <a:lnTo>
                  <a:pt x="1167511" y="1242033"/>
                </a:lnTo>
                <a:lnTo>
                  <a:pt x="0" y="1242033"/>
                </a:lnTo>
                <a:lnTo>
                  <a:pt x="0" y="0"/>
                </a:lnTo>
                <a:close/>
              </a:path>
            </a:pathLst>
          </a:custGeom>
          <a:blipFill>
            <a:blip r:embed="rId8"/>
            <a:stretch>
              <a:fillRect l="0" t="0" r="0" b="0"/>
            </a:stretch>
          </a:blipFill>
        </p:spPr>
      </p:sp>
      <p:sp>
        <p:nvSpPr>
          <p:cNvPr name="TextBox 22" id="22"/>
          <p:cNvSpPr txBox="true"/>
          <p:nvPr/>
        </p:nvSpPr>
        <p:spPr>
          <a:xfrm rot="0">
            <a:off x="1933412" y="10379795"/>
            <a:ext cx="3693175" cy="2402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1876"/>
              </a:lnSpc>
              <a:spcBef>
                <a:spcPct val="0"/>
              </a:spcBef>
            </a:pPr>
            <a:r>
              <a:rPr lang="en-US" b="true" sz="1340" spc="-41">
                <a:solidFill>
                  <a:srgbClr val="000000"/>
                </a:solidFill>
                <a:latin typeface="Poppins Heavy"/>
                <a:ea typeface="Poppins Heavy"/>
                <a:cs typeface="Poppins Heavy"/>
                <a:sym typeface="Poppins Heavy"/>
              </a:rPr>
              <a:t>SALES@SUMMITHYGIENE.COM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DAGespWgAA8</dc:identifier>
  <dcterms:modified xsi:type="dcterms:W3CDTF">2011-08-01T06:04:30Z</dcterms:modified>
  <cp:revision>1</cp:revision>
  <dc:title>Waste Stream Posters</dc:title>
</cp:coreProperties>
</file>