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6858000" cy="9144000"/>
  <p:embeddedFontLst>
    <p:embeddedFont>
      <p:font typeface="Poppins Heavy" charset="1" panose="00000A00000000000000"/>
      <p:regular r:id="rId10"/>
    </p:embeddedFont>
    <p:embeddedFont>
      <p:font typeface="Poppins Semi-Bold" charset="1" panose="000007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10.png" Type="http://schemas.openxmlformats.org/officeDocument/2006/relationships/image"/><Relationship Id="rId5" Target="../media/image11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3.svg" Type="http://schemas.openxmlformats.org/officeDocument/2006/relationships/image"/><Relationship Id="rId4" Target="../media/image14.png" Type="http://schemas.openxmlformats.org/officeDocument/2006/relationships/image"/><Relationship Id="rId5" Target="../media/image15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Relationship Id="rId3" Target="../media/image17.svg" Type="http://schemas.openxmlformats.org/officeDocument/2006/relationships/image"/><Relationship Id="rId4" Target="../media/image18.png" Type="http://schemas.openxmlformats.org/officeDocument/2006/relationships/image"/><Relationship Id="rId5" Target="../media/image19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2769" y="1952426"/>
            <a:ext cx="6816301" cy="8367759"/>
            <a:chOff x="0" y="0"/>
            <a:chExt cx="2442808" cy="29988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42808" cy="2998816"/>
            </a:xfrm>
            <a:custGeom>
              <a:avLst/>
              <a:gdLst/>
              <a:ahLst/>
              <a:cxnLst/>
              <a:rect r="r" b="b" t="t" l="l"/>
              <a:pathLst>
                <a:path h="2998816" w="2442808">
                  <a:moveTo>
                    <a:pt x="45432" y="0"/>
                  </a:moveTo>
                  <a:lnTo>
                    <a:pt x="2397377" y="0"/>
                  </a:lnTo>
                  <a:cubicBezTo>
                    <a:pt x="2422468" y="0"/>
                    <a:pt x="2442808" y="20341"/>
                    <a:pt x="2442808" y="45432"/>
                  </a:cubicBezTo>
                  <a:lnTo>
                    <a:pt x="2442808" y="2953384"/>
                  </a:lnTo>
                  <a:cubicBezTo>
                    <a:pt x="2442808" y="2965433"/>
                    <a:pt x="2438022" y="2976989"/>
                    <a:pt x="2429502" y="2985509"/>
                  </a:cubicBezTo>
                  <a:cubicBezTo>
                    <a:pt x="2420981" y="2994029"/>
                    <a:pt x="2409426" y="2998816"/>
                    <a:pt x="2397377" y="2998816"/>
                  </a:cubicBezTo>
                  <a:lnTo>
                    <a:pt x="45432" y="2998816"/>
                  </a:lnTo>
                  <a:cubicBezTo>
                    <a:pt x="33383" y="2998816"/>
                    <a:pt x="21827" y="2994029"/>
                    <a:pt x="13307" y="2985509"/>
                  </a:cubicBezTo>
                  <a:cubicBezTo>
                    <a:pt x="4787" y="2976989"/>
                    <a:pt x="0" y="2965433"/>
                    <a:pt x="0" y="2953384"/>
                  </a:cubicBezTo>
                  <a:lnTo>
                    <a:pt x="0" y="45432"/>
                  </a:lnTo>
                  <a:cubicBezTo>
                    <a:pt x="0" y="33383"/>
                    <a:pt x="4787" y="21827"/>
                    <a:pt x="13307" y="13307"/>
                  </a:cubicBezTo>
                  <a:cubicBezTo>
                    <a:pt x="21827" y="4787"/>
                    <a:pt x="33383" y="0"/>
                    <a:pt x="45432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442808" cy="301786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71850" y="2530230"/>
            <a:ext cx="6816301" cy="1944719"/>
            <a:chOff x="0" y="0"/>
            <a:chExt cx="2442808" cy="69694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42808" cy="696944"/>
            </a:xfrm>
            <a:custGeom>
              <a:avLst/>
              <a:gdLst/>
              <a:ahLst/>
              <a:cxnLst/>
              <a:rect r="r" b="b" t="t" l="l"/>
              <a:pathLst>
                <a:path h="696944" w="2442808">
                  <a:moveTo>
                    <a:pt x="0" y="0"/>
                  </a:moveTo>
                  <a:lnTo>
                    <a:pt x="2442808" y="0"/>
                  </a:lnTo>
                  <a:lnTo>
                    <a:pt x="2442808" y="696944"/>
                  </a:lnTo>
                  <a:lnTo>
                    <a:pt x="0" y="696944"/>
                  </a:lnTo>
                  <a:close/>
                </a:path>
              </a:pathLst>
            </a:custGeom>
            <a:solidFill>
              <a:srgbClr val="FFFFFF">
                <a:alpha val="6078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442808" cy="71599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96028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5305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319763" y="347069"/>
            <a:ext cx="920473" cy="864094"/>
          </a:xfrm>
          <a:custGeom>
            <a:avLst/>
            <a:gdLst/>
            <a:ahLst/>
            <a:cxnLst/>
            <a:rect r="r" b="b" t="t" l="l"/>
            <a:pathLst>
              <a:path h="864094" w="920473">
                <a:moveTo>
                  <a:pt x="0" y="0"/>
                </a:moveTo>
                <a:lnTo>
                  <a:pt x="920474" y="0"/>
                </a:lnTo>
                <a:lnTo>
                  <a:pt x="920474" y="864095"/>
                </a:lnTo>
                <a:lnTo>
                  <a:pt x="0" y="86409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777168" y="398045"/>
            <a:ext cx="1167512" cy="1242034"/>
          </a:xfrm>
          <a:custGeom>
            <a:avLst/>
            <a:gdLst/>
            <a:ahLst/>
            <a:cxnLst/>
            <a:rect r="r" b="b" t="t" l="l"/>
            <a:pathLst>
              <a:path h="1242034" w="1167512">
                <a:moveTo>
                  <a:pt x="0" y="0"/>
                </a:moveTo>
                <a:lnTo>
                  <a:pt x="1167511" y="0"/>
                </a:lnTo>
                <a:lnTo>
                  <a:pt x="1167511" y="1242033"/>
                </a:lnTo>
                <a:lnTo>
                  <a:pt x="0" y="124203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grpSp>
        <p:nvGrpSpPr>
          <p:cNvPr name="Group 12" id="12"/>
          <p:cNvGrpSpPr/>
          <p:nvPr/>
        </p:nvGrpSpPr>
        <p:grpSpPr>
          <a:xfrm rot="0">
            <a:off x="5617394" y="356403"/>
            <a:ext cx="1283676" cy="1283676"/>
            <a:chOff x="0" y="0"/>
            <a:chExt cx="460040" cy="46004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60040" cy="460040"/>
            </a:xfrm>
            <a:custGeom>
              <a:avLst/>
              <a:gdLst/>
              <a:ahLst/>
              <a:cxnLst/>
              <a:rect r="r" b="b" t="t" l="l"/>
              <a:pathLst>
                <a:path h="460040" w="460040">
                  <a:moveTo>
                    <a:pt x="0" y="0"/>
                  </a:moveTo>
                  <a:lnTo>
                    <a:pt x="460040" y="0"/>
                  </a:lnTo>
                  <a:lnTo>
                    <a:pt x="460040" y="460040"/>
                  </a:lnTo>
                  <a:lnTo>
                    <a:pt x="0" y="4600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0" y="-19050"/>
              <a:ext cx="460040" cy="4790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386194" y="6115155"/>
            <a:ext cx="1380381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YES PLEASE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752125" y="6115155"/>
            <a:ext cx="1462980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NO THANKS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77168" y="2884738"/>
            <a:ext cx="6007504" cy="10642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0"/>
              </a:lnSpc>
              <a:spcBef>
                <a:spcPct val="0"/>
              </a:spcBef>
            </a:pPr>
            <a:r>
              <a:rPr lang="en-US" b="true" sz="5893" spc="-182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GENERAL WASTE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4319705" y="6616401"/>
            <a:ext cx="2327821" cy="24733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&amp; Card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Food Waste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Garden Waste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Liquids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Bottles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Food &amp; Drink Cans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Recyclable Plastics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59392" y="6616401"/>
            <a:ext cx="2833985" cy="24733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Broken Glass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Polystyrene Containers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Soiled Packaging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Towels &amp; Tissues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Disposable Cutlery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Wet Wipes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Film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736083" y="741017"/>
            <a:ext cx="1046299" cy="4763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ENTER YOUR LOGO HERE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855080" y="1112590"/>
            <a:ext cx="1849840" cy="617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35"/>
              </a:lnSpc>
              <a:spcBef>
                <a:spcPct val="0"/>
              </a:spcBef>
            </a:pPr>
            <a:r>
              <a:rPr lang="en-US" b="true" sz="3382" spc="-104">
                <a:solidFill>
                  <a:srgbClr val="8CC640"/>
                </a:solidFill>
                <a:latin typeface="Poppins Heavy"/>
                <a:ea typeface="Poppins Heavy"/>
                <a:cs typeface="Poppins Heavy"/>
                <a:sym typeface="Poppins Heavy"/>
              </a:rPr>
              <a:t>RECYCLE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933412" y="10379795"/>
            <a:ext cx="3693175" cy="2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SALES@SUMMITHYGIENE.COM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2769" y="1952426"/>
            <a:ext cx="6816301" cy="8367759"/>
            <a:chOff x="0" y="0"/>
            <a:chExt cx="2442808" cy="29988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42808" cy="2998816"/>
            </a:xfrm>
            <a:custGeom>
              <a:avLst/>
              <a:gdLst/>
              <a:ahLst/>
              <a:cxnLst/>
              <a:rect r="r" b="b" t="t" l="l"/>
              <a:pathLst>
                <a:path h="2998816" w="2442808">
                  <a:moveTo>
                    <a:pt x="45432" y="0"/>
                  </a:moveTo>
                  <a:lnTo>
                    <a:pt x="2397377" y="0"/>
                  </a:lnTo>
                  <a:cubicBezTo>
                    <a:pt x="2422468" y="0"/>
                    <a:pt x="2442808" y="20341"/>
                    <a:pt x="2442808" y="45432"/>
                  </a:cubicBezTo>
                  <a:lnTo>
                    <a:pt x="2442808" y="2953384"/>
                  </a:lnTo>
                  <a:cubicBezTo>
                    <a:pt x="2442808" y="2965433"/>
                    <a:pt x="2438022" y="2976989"/>
                    <a:pt x="2429502" y="2985509"/>
                  </a:cubicBezTo>
                  <a:cubicBezTo>
                    <a:pt x="2420981" y="2994029"/>
                    <a:pt x="2409426" y="2998816"/>
                    <a:pt x="2397377" y="2998816"/>
                  </a:cubicBezTo>
                  <a:lnTo>
                    <a:pt x="45432" y="2998816"/>
                  </a:lnTo>
                  <a:cubicBezTo>
                    <a:pt x="33383" y="2998816"/>
                    <a:pt x="21827" y="2994029"/>
                    <a:pt x="13307" y="2985509"/>
                  </a:cubicBezTo>
                  <a:cubicBezTo>
                    <a:pt x="4787" y="2976989"/>
                    <a:pt x="0" y="2965433"/>
                    <a:pt x="0" y="2953384"/>
                  </a:cubicBezTo>
                  <a:lnTo>
                    <a:pt x="0" y="45432"/>
                  </a:lnTo>
                  <a:cubicBezTo>
                    <a:pt x="0" y="33383"/>
                    <a:pt x="4787" y="21827"/>
                    <a:pt x="13307" y="13307"/>
                  </a:cubicBezTo>
                  <a:cubicBezTo>
                    <a:pt x="21827" y="4787"/>
                    <a:pt x="33383" y="0"/>
                    <a:pt x="45432" y="0"/>
                  </a:cubicBezTo>
                  <a:close/>
                </a:path>
              </a:pathLst>
            </a:custGeom>
            <a:solidFill>
              <a:srgbClr val="8CC64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442808" cy="301786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71850" y="2540805"/>
            <a:ext cx="6816301" cy="1944719"/>
            <a:chOff x="0" y="0"/>
            <a:chExt cx="2442808" cy="69694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42808" cy="696944"/>
            </a:xfrm>
            <a:custGeom>
              <a:avLst/>
              <a:gdLst/>
              <a:ahLst/>
              <a:cxnLst/>
              <a:rect r="r" b="b" t="t" l="l"/>
              <a:pathLst>
                <a:path h="696944" w="2442808">
                  <a:moveTo>
                    <a:pt x="0" y="0"/>
                  </a:moveTo>
                  <a:lnTo>
                    <a:pt x="2442808" y="0"/>
                  </a:lnTo>
                  <a:lnTo>
                    <a:pt x="2442808" y="696944"/>
                  </a:lnTo>
                  <a:lnTo>
                    <a:pt x="0" y="696944"/>
                  </a:lnTo>
                  <a:close/>
                </a:path>
              </a:pathLst>
            </a:custGeom>
            <a:solidFill>
              <a:srgbClr val="FFFFFF">
                <a:alpha val="6078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442808" cy="71599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960285" y="486449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53055" y="486449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1386194" y="6115155"/>
            <a:ext cx="1380381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YES PLEASE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752125" y="6115155"/>
            <a:ext cx="1462980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NO THANKS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625385" y="2758302"/>
            <a:ext cx="6338516" cy="15668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34"/>
              </a:lnSpc>
            </a:pPr>
            <a:r>
              <a:rPr lang="en-US" b="true" sz="5893" spc="-182">
                <a:solidFill>
                  <a:srgbClr val="8CC640"/>
                </a:solidFill>
                <a:latin typeface="Poppins Heavy"/>
                <a:ea typeface="Poppins Heavy"/>
                <a:cs typeface="Poppins Heavy"/>
                <a:sym typeface="Poppins Heavy"/>
              </a:rPr>
              <a:t>DRY MIXED RECYCLING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079050" y="6616401"/>
            <a:ext cx="2809131" cy="2825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&amp; Card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Food Waste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Towels &amp; Tissues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Polystyrene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Aerosols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Liquids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Film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Wet Wipes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372769" y="6616401"/>
            <a:ext cx="3407231" cy="2825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Bottles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Cartons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Glass Bottles &amp; Jars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Aluminium Cans &amp; Tins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Clean Plastic Containers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Bags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Packaging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Clean Aluminium Foil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3319763" y="347069"/>
            <a:ext cx="920473" cy="864094"/>
          </a:xfrm>
          <a:custGeom>
            <a:avLst/>
            <a:gdLst/>
            <a:ahLst/>
            <a:cxnLst/>
            <a:rect r="r" b="b" t="t" l="l"/>
            <a:pathLst>
              <a:path h="864094" w="920473">
                <a:moveTo>
                  <a:pt x="0" y="0"/>
                </a:moveTo>
                <a:lnTo>
                  <a:pt x="920474" y="0"/>
                </a:lnTo>
                <a:lnTo>
                  <a:pt x="920474" y="864095"/>
                </a:lnTo>
                <a:lnTo>
                  <a:pt x="0" y="86409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6" id="16"/>
          <p:cNvGrpSpPr/>
          <p:nvPr/>
        </p:nvGrpSpPr>
        <p:grpSpPr>
          <a:xfrm rot="0">
            <a:off x="5617394" y="356403"/>
            <a:ext cx="1283676" cy="1283676"/>
            <a:chOff x="0" y="0"/>
            <a:chExt cx="460040" cy="46004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460040" cy="460040"/>
            </a:xfrm>
            <a:custGeom>
              <a:avLst/>
              <a:gdLst/>
              <a:ahLst/>
              <a:cxnLst/>
              <a:rect r="r" b="b" t="t" l="l"/>
              <a:pathLst>
                <a:path h="460040" w="460040">
                  <a:moveTo>
                    <a:pt x="0" y="0"/>
                  </a:moveTo>
                  <a:lnTo>
                    <a:pt x="460040" y="0"/>
                  </a:lnTo>
                  <a:lnTo>
                    <a:pt x="460040" y="460040"/>
                  </a:lnTo>
                  <a:lnTo>
                    <a:pt x="0" y="4600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19050"/>
              <a:ext cx="460040" cy="4790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5736083" y="741017"/>
            <a:ext cx="1046299" cy="4763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ENTER YOUR LOGO HERE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2855080" y="1112590"/>
            <a:ext cx="1849840" cy="617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35"/>
              </a:lnSpc>
              <a:spcBef>
                <a:spcPct val="0"/>
              </a:spcBef>
            </a:pPr>
            <a:r>
              <a:rPr lang="en-US" b="true" sz="3382" spc="-104">
                <a:solidFill>
                  <a:srgbClr val="8CC640"/>
                </a:solidFill>
                <a:latin typeface="Poppins Heavy"/>
                <a:ea typeface="Poppins Heavy"/>
                <a:cs typeface="Poppins Heavy"/>
                <a:sym typeface="Poppins Heavy"/>
              </a:rPr>
              <a:t>RECYCLE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777168" y="398045"/>
            <a:ext cx="1167512" cy="1242034"/>
          </a:xfrm>
          <a:custGeom>
            <a:avLst/>
            <a:gdLst/>
            <a:ahLst/>
            <a:cxnLst/>
            <a:rect r="r" b="b" t="t" l="l"/>
            <a:pathLst>
              <a:path h="1242034" w="1167512">
                <a:moveTo>
                  <a:pt x="0" y="0"/>
                </a:moveTo>
                <a:lnTo>
                  <a:pt x="1167511" y="0"/>
                </a:lnTo>
                <a:lnTo>
                  <a:pt x="1167511" y="1242033"/>
                </a:lnTo>
                <a:lnTo>
                  <a:pt x="0" y="124203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1933412" y="10379795"/>
            <a:ext cx="3693175" cy="2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SALES@SUMMITHYGIENE.COM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2769" y="1952426"/>
            <a:ext cx="6816301" cy="8367759"/>
            <a:chOff x="0" y="0"/>
            <a:chExt cx="2442808" cy="29988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42808" cy="2998816"/>
            </a:xfrm>
            <a:custGeom>
              <a:avLst/>
              <a:gdLst/>
              <a:ahLst/>
              <a:cxnLst/>
              <a:rect r="r" b="b" t="t" l="l"/>
              <a:pathLst>
                <a:path h="2998816" w="2442808">
                  <a:moveTo>
                    <a:pt x="45432" y="0"/>
                  </a:moveTo>
                  <a:lnTo>
                    <a:pt x="2397377" y="0"/>
                  </a:lnTo>
                  <a:cubicBezTo>
                    <a:pt x="2422468" y="0"/>
                    <a:pt x="2442808" y="20341"/>
                    <a:pt x="2442808" y="45432"/>
                  </a:cubicBezTo>
                  <a:lnTo>
                    <a:pt x="2442808" y="2953384"/>
                  </a:lnTo>
                  <a:cubicBezTo>
                    <a:pt x="2442808" y="2965433"/>
                    <a:pt x="2438022" y="2976989"/>
                    <a:pt x="2429502" y="2985509"/>
                  </a:cubicBezTo>
                  <a:cubicBezTo>
                    <a:pt x="2420981" y="2994029"/>
                    <a:pt x="2409426" y="2998816"/>
                    <a:pt x="2397377" y="2998816"/>
                  </a:cubicBezTo>
                  <a:lnTo>
                    <a:pt x="45432" y="2998816"/>
                  </a:lnTo>
                  <a:cubicBezTo>
                    <a:pt x="33383" y="2998816"/>
                    <a:pt x="21827" y="2994029"/>
                    <a:pt x="13307" y="2985509"/>
                  </a:cubicBezTo>
                  <a:cubicBezTo>
                    <a:pt x="4787" y="2976989"/>
                    <a:pt x="0" y="2965433"/>
                    <a:pt x="0" y="2953384"/>
                  </a:cubicBezTo>
                  <a:lnTo>
                    <a:pt x="0" y="45432"/>
                  </a:lnTo>
                  <a:cubicBezTo>
                    <a:pt x="0" y="33383"/>
                    <a:pt x="4787" y="21827"/>
                    <a:pt x="13307" y="13307"/>
                  </a:cubicBezTo>
                  <a:cubicBezTo>
                    <a:pt x="21827" y="4787"/>
                    <a:pt x="33383" y="0"/>
                    <a:pt x="45432" y="0"/>
                  </a:cubicBezTo>
                  <a:close/>
                </a:path>
              </a:pathLst>
            </a:custGeom>
            <a:solidFill>
              <a:srgbClr val="79472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442808" cy="301786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71850" y="2530230"/>
            <a:ext cx="6816301" cy="1944719"/>
            <a:chOff x="0" y="0"/>
            <a:chExt cx="2442808" cy="69694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42808" cy="696944"/>
            </a:xfrm>
            <a:custGeom>
              <a:avLst/>
              <a:gdLst/>
              <a:ahLst/>
              <a:cxnLst/>
              <a:rect r="r" b="b" t="t" l="l"/>
              <a:pathLst>
                <a:path h="696944" w="2442808">
                  <a:moveTo>
                    <a:pt x="0" y="0"/>
                  </a:moveTo>
                  <a:lnTo>
                    <a:pt x="2442808" y="0"/>
                  </a:lnTo>
                  <a:lnTo>
                    <a:pt x="2442808" y="696944"/>
                  </a:lnTo>
                  <a:lnTo>
                    <a:pt x="0" y="696944"/>
                  </a:lnTo>
                  <a:close/>
                </a:path>
              </a:pathLst>
            </a:custGeom>
            <a:solidFill>
              <a:srgbClr val="FFFFFF">
                <a:alpha val="6078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442808" cy="71599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96028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5305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1386194" y="6115155"/>
            <a:ext cx="1380381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YES PLEASE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752125" y="6115155"/>
            <a:ext cx="1462980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NO THANKS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610742" y="3114440"/>
            <a:ext cx="6338516" cy="833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34"/>
              </a:lnSpc>
            </a:pPr>
            <a:r>
              <a:rPr lang="en-US" b="true" sz="5893" spc="-182">
                <a:solidFill>
                  <a:srgbClr val="794726"/>
                </a:solidFill>
                <a:latin typeface="Poppins Heavy"/>
                <a:ea typeface="Poppins Heavy"/>
                <a:cs typeface="Poppins Heavy"/>
                <a:sym typeface="Poppins Heavy"/>
              </a:rPr>
              <a:t>FOOD WASTE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994353" y="6616401"/>
            <a:ext cx="2978525" cy="2825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Film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Plastic Food Packaging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Towels &amp; Tissues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Cooking Oils/Fats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Liquids (Soups/Drinks)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Disposable Cutlery</a:t>
            </a:r>
          </a:p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Any Non-Compostable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Packaging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54543" y="6616401"/>
            <a:ext cx="3043684" cy="28257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Leftover Food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Fruit &amp; Veg Peelings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Plate Scrapings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Tea Bags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Coffee Grounds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Meat, Fish &amp; Bones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Compostable Packaging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Fruit Stones &amp; Nut Shells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3319763" y="347069"/>
            <a:ext cx="920473" cy="864094"/>
          </a:xfrm>
          <a:custGeom>
            <a:avLst/>
            <a:gdLst/>
            <a:ahLst/>
            <a:cxnLst/>
            <a:rect r="r" b="b" t="t" l="l"/>
            <a:pathLst>
              <a:path h="864094" w="920473">
                <a:moveTo>
                  <a:pt x="0" y="0"/>
                </a:moveTo>
                <a:lnTo>
                  <a:pt x="920474" y="0"/>
                </a:lnTo>
                <a:lnTo>
                  <a:pt x="920474" y="864095"/>
                </a:lnTo>
                <a:lnTo>
                  <a:pt x="0" y="86409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6" id="16"/>
          <p:cNvGrpSpPr/>
          <p:nvPr/>
        </p:nvGrpSpPr>
        <p:grpSpPr>
          <a:xfrm rot="0">
            <a:off x="5617394" y="356403"/>
            <a:ext cx="1283676" cy="1283676"/>
            <a:chOff x="0" y="0"/>
            <a:chExt cx="460040" cy="46004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460040" cy="460040"/>
            </a:xfrm>
            <a:custGeom>
              <a:avLst/>
              <a:gdLst/>
              <a:ahLst/>
              <a:cxnLst/>
              <a:rect r="r" b="b" t="t" l="l"/>
              <a:pathLst>
                <a:path h="460040" w="460040">
                  <a:moveTo>
                    <a:pt x="0" y="0"/>
                  </a:moveTo>
                  <a:lnTo>
                    <a:pt x="460040" y="0"/>
                  </a:lnTo>
                  <a:lnTo>
                    <a:pt x="460040" y="460040"/>
                  </a:lnTo>
                  <a:lnTo>
                    <a:pt x="0" y="4600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19050"/>
              <a:ext cx="460040" cy="4790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5736083" y="741017"/>
            <a:ext cx="1046299" cy="4763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ENTER YOUR LOGO HERE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2855080" y="1112590"/>
            <a:ext cx="1849840" cy="617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35"/>
              </a:lnSpc>
              <a:spcBef>
                <a:spcPct val="0"/>
              </a:spcBef>
            </a:pPr>
            <a:r>
              <a:rPr lang="en-US" b="true" sz="3382" spc="-104">
                <a:solidFill>
                  <a:srgbClr val="8CC640"/>
                </a:solidFill>
                <a:latin typeface="Poppins Heavy"/>
                <a:ea typeface="Poppins Heavy"/>
                <a:cs typeface="Poppins Heavy"/>
                <a:sym typeface="Poppins Heavy"/>
              </a:rPr>
              <a:t>RECYCLE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777168" y="398045"/>
            <a:ext cx="1167512" cy="1242034"/>
          </a:xfrm>
          <a:custGeom>
            <a:avLst/>
            <a:gdLst/>
            <a:ahLst/>
            <a:cxnLst/>
            <a:rect r="r" b="b" t="t" l="l"/>
            <a:pathLst>
              <a:path h="1242034" w="1167512">
                <a:moveTo>
                  <a:pt x="0" y="0"/>
                </a:moveTo>
                <a:lnTo>
                  <a:pt x="1167511" y="0"/>
                </a:lnTo>
                <a:lnTo>
                  <a:pt x="1167511" y="1242033"/>
                </a:lnTo>
                <a:lnTo>
                  <a:pt x="0" y="124203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1933412" y="10379795"/>
            <a:ext cx="3693175" cy="2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SALES@SUMMITHYGIENE.COM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2769" y="1952426"/>
            <a:ext cx="6816301" cy="8367759"/>
            <a:chOff x="0" y="0"/>
            <a:chExt cx="2442808" cy="299881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42808" cy="2998816"/>
            </a:xfrm>
            <a:custGeom>
              <a:avLst/>
              <a:gdLst/>
              <a:ahLst/>
              <a:cxnLst/>
              <a:rect r="r" b="b" t="t" l="l"/>
              <a:pathLst>
                <a:path h="2998816" w="2442808">
                  <a:moveTo>
                    <a:pt x="45432" y="0"/>
                  </a:moveTo>
                  <a:lnTo>
                    <a:pt x="2397377" y="0"/>
                  </a:lnTo>
                  <a:cubicBezTo>
                    <a:pt x="2422468" y="0"/>
                    <a:pt x="2442808" y="20341"/>
                    <a:pt x="2442808" y="45432"/>
                  </a:cubicBezTo>
                  <a:lnTo>
                    <a:pt x="2442808" y="2953384"/>
                  </a:lnTo>
                  <a:cubicBezTo>
                    <a:pt x="2442808" y="2965433"/>
                    <a:pt x="2438022" y="2976989"/>
                    <a:pt x="2429502" y="2985509"/>
                  </a:cubicBezTo>
                  <a:cubicBezTo>
                    <a:pt x="2420981" y="2994029"/>
                    <a:pt x="2409426" y="2998816"/>
                    <a:pt x="2397377" y="2998816"/>
                  </a:cubicBezTo>
                  <a:lnTo>
                    <a:pt x="45432" y="2998816"/>
                  </a:lnTo>
                  <a:cubicBezTo>
                    <a:pt x="33383" y="2998816"/>
                    <a:pt x="21827" y="2994029"/>
                    <a:pt x="13307" y="2985509"/>
                  </a:cubicBezTo>
                  <a:cubicBezTo>
                    <a:pt x="4787" y="2976989"/>
                    <a:pt x="0" y="2965433"/>
                    <a:pt x="0" y="2953384"/>
                  </a:cubicBezTo>
                  <a:lnTo>
                    <a:pt x="0" y="45432"/>
                  </a:lnTo>
                  <a:cubicBezTo>
                    <a:pt x="0" y="33383"/>
                    <a:pt x="4787" y="21827"/>
                    <a:pt x="13307" y="13307"/>
                  </a:cubicBezTo>
                  <a:cubicBezTo>
                    <a:pt x="21827" y="4787"/>
                    <a:pt x="33383" y="0"/>
                    <a:pt x="45432" y="0"/>
                  </a:cubicBezTo>
                  <a:close/>
                </a:path>
              </a:pathLst>
            </a:custGeom>
            <a:solidFill>
              <a:srgbClr val="35A2D5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442808" cy="301786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71850" y="2530230"/>
            <a:ext cx="6816301" cy="1944719"/>
            <a:chOff x="0" y="0"/>
            <a:chExt cx="2442808" cy="69694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442808" cy="696944"/>
            </a:xfrm>
            <a:custGeom>
              <a:avLst/>
              <a:gdLst/>
              <a:ahLst/>
              <a:cxnLst/>
              <a:rect r="r" b="b" t="t" l="l"/>
              <a:pathLst>
                <a:path h="696944" w="2442808">
                  <a:moveTo>
                    <a:pt x="0" y="0"/>
                  </a:moveTo>
                  <a:lnTo>
                    <a:pt x="2442808" y="0"/>
                  </a:lnTo>
                  <a:lnTo>
                    <a:pt x="2442808" y="696944"/>
                  </a:lnTo>
                  <a:lnTo>
                    <a:pt x="0" y="696944"/>
                  </a:lnTo>
                  <a:close/>
                </a:path>
              </a:pathLst>
            </a:custGeom>
            <a:solidFill>
              <a:srgbClr val="FFFFFF">
                <a:alpha val="60784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442808" cy="71599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496028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553055" y="4843345"/>
            <a:ext cx="1046660" cy="1046660"/>
          </a:xfrm>
          <a:custGeom>
            <a:avLst/>
            <a:gdLst/>
            <a:ahLst/>
            <a:cxnLst/>
            <a:rect r="r" b="b" t="t" l="l"/>
            <a:pathLst>
              <a:path h="1046660" w="1046660">
                <a:moveTo>
                  <a:pt x="0" y="0"/>
                </a:moveTo>
                <a:lnTo>
                  <a:pt x="1046660" y="0"/>
                </a:lnTo>
                <a:lnTo>
                  <a:pt x="1046660" y="1046660"/>
                </a:lnTo>
                <a:lnTo>
                  <a:pt x="0" y="1046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1386194" y="6115155"/>
            <a:ext cx="1380381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b="true" sz="1999" spc="-6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YES PLEASE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752125" y="6115155"/>
            <a:ext cx="1462980" cy="3587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NO THANKS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610742" y="3114440"/>
            <a:ext cx="6338516" cy="833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34"/>
              </a:lnSpc>
            </a:pPr>
            <a:r>
              <a:rPr lang="en-US" b="true" sz="5893" spc="-182">
                <a:solidFill>
                  <a:srgbClr val="35A2D5"/>
                </a:solidFill>
                <a:latin typeface="Poppins Heavy"/>
                <a:ea typeface="Poppins Heavy"/>
                <a:cs typeface="Poppins Heavy"/>
                <a:sym typeface="Poppins Heavy"/>
              </a:rPr>
              <a:t>PAPER &amp; CARD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032616" y="6616401"/>
            <a:ext cx="2902000" cy="31781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Towels &amp; Tissues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Food Waste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Disposable Coffee Cups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Bubble Wrap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Jiffy Bags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Glass Bottles or Jars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Sticky Labels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Packaging Tape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Soiled Paper &amp; Card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14942" y="6616401"/>
            <a:ext cx="2122884" cy="31781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Office Paper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Cardboard Boxes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Catalogues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Leaflets &amp; Flyers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Newspapers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Magazines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Envelopes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Postcards</a:t>
            </a:r>
          </a:p>
          <a:p>
            <a:pPr algn="ctr" marL="0" indent="0" lvl="0">
              <a:lnSpc>
                <a:spcPts val="2799"/>
              </a:lnSpc>
              <a:spcBef>
                <a:spcPct val="0"/>
              </a:spcBef>
            </a:pPr>
            <a:r>
              <a:rPr lang="en-US" b="true" sz="1999" spc="-61" strike="noStrike" u="none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Paper Packaging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3319763" y="347069"/>
            <a:ext cx="920473" cy="864094"/>
          </a:xfrm>
          <a:custGeom>
            <a:avLst/>
            <a:gdLst/>
            <a:ahLst/>
            <a:cxnLst/>
            <a:rect r="r" b="b" t="t" l="l"/>
            <a:pathLst>
              <a:path h="864094" w="920473">
                <a:moveTo>
                  <a:pt x="0" y="0"/>
                </a:moveTo>
                <a:lnTo>
                  <a:pt x="920474" y="0"/>
                </a:lnTo>
                <a:lnTo>
                  <a:pt x="920474" y="864095"/>
                </a:lnTo>
                <a:lnTo>
                  <a:pt x="0" y="86409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6" id="16"/>
          <p:cNvGrpSpPr/>
          <p:nvPr/>
        </p:nvGrpSpPr>
        <p:grpSpPr>
          <a:xfrm rot="0">
            <a:off x="5617394" y="356403"/>
            <a:ext cx="1283676" cy="1283676"/>
            <a:chOff x="0" y="0"/>
            <a:chExt cx="460040" cy="46004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460040" cy="460040"/>
            </a:xfrm>
            <a:custGeom>
              <a:avLst/>
              <a:gdLst/>
              <a:ahLst/>
              <a:cxnLst/>
              <a:rect r="r" b="b" t="t" l="l"/>
              <a:pathLst>
                <a:path h="460040" w="460040">
                  <a:moveTo>
                    <a:pt x="0" y="0"/>
                  </a:moveTo>
                  <a:lnTo>
                    <a:pt x="460040" y="0"/>
                  </a:lnTo>
                  <a:lnTo>
                    <a:pt x="460040" y="460040"/>
                  </a:lnTo>
                  <a:lnTo>
                    <a:pt x="0" y="46004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19050"/>
              <a:ext cx="460040" cy="47909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5736083" y="741017"/>
            <a:ext cx="1046299" cy="4763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ENTER YOUR LOGO HERE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2855080" y="1112590"/>
            <a:ext cx="1849840" cy="6172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35"/>
              </a:lnSpc>
              <a:spcBef>
                <a:spcPct val="0"/>
              </a:spcBef>
            </a:pPr>
            <a:r>
              <a:rPr lang="en-US" b="true" sz="3382" spc="-104">
                <a:solidFill>
                  <a:srgbClr val="8CC640"/>
                </a:solidFill>
                <a:latin typeface="Poppins Heavy"/>
                <a:ea typeface="Poppins Heavy"/>
                <a:cs typeface="Poppins Heavy"/>
                <a:sym typeface="Poppins Heavy"/>
              </a:rPr>
              <a:t>RECYCLE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777168" y="398045"/>
            <a:ext cx="1167512" cy="1242034"/>
          </a:xfrm>
          <a:custGeom>
            <a:avLst/>
            <a:gdLst/>
            <a:ahLst/>
            <a:cxnLst/>
            <a:rect r="r" b="b" t="t" l="l"/>
            <a:pathLst>
              <a:path h="1242034" w="1167512">
                <a:moveTo>
                  <a:pt x="0" y="0"/>
                </a:moveTo>
                <a:lnTo>
                  <a:pt x="1167511" y="0"/>
                </a:lnTo>
                <a:lnTo>
                  <a:pt x="1167511" y="1242033"/>
                </a:lnTo>
                <a:lnTo>
                  <a:pt x="0" y="124203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1933412" y="10379795"/>
            <a:ext cx="3693175" cy="2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76"/>
              </a:lnSpc>
              <a:spcBef>
                <a:spcPct val="0"/>
              </a:spcBef>
            </a:pPr>
            <a:r>
              <a:rPr lang="en-US" b="true" sz="1340" spc="-41">
                <a:solidFill>
                  <a:srgbClr val="000000"/>
                </a:solidFill>
                <a:latin typeface="Poppins Heavy"/>
                <a:ea typeface="Poppins Heavy"/>
                <a:cs typeface="Poppins Heavy"/>
                <a:sym typeface="Poppins Heavy"/>
              </a:rPr>
              <a:t>SALES@SUMMITHYGIENE.COM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DAGespWgAA8</dc:identifier>
  <dcterms:modified xsi:type="dcterms:W3CDTF">2011-08-01T06:04:30Z</dcterms:modified>
  <cp:revision>1</cp:revision>
  <dc:title>Waste Stream Posters</dc:title>
</cp:coreProperties>
</file>